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457" r:id="rId3"/>
    <p:sldId id="458" r:id="rId4"/>
    <p:sldId id="429" r:id="rId5"/>
    <p:sldId id="450" r:id="rId6"/>
    <p:sldId id="459" r:id="rId7"/>
    <p:sldId id="460" r:id="rId8"/>
    <p:sldId id="461" r:id="rId9"/>
    <p:sldId id="462" r:id="rId10"/>
    <p:sldId id="463" r:id="rId11"/>
    <p:sldId id="464" r:id="rId12"/>
    <p:sldId id="455" r:id="rId13"/>
    <p:sldId id="465" r:id="rId14"/>
    <p:sldId id="466" r:id="rId15"/>
    <p:sldId id="467" r:id="rId16"/>
    <p:sldId id="468" r:id="rId17"/>
    <p:sldId id="469" r:id="rId18"/>
    <p:sldId id="470" r:id="rId19"/>
    <p:sldId id="456" r:id="rId20"/>
    <p:sldId id="454" r:id="rId21"/>
    <p:sldId id="471" r:id="rId22"/>
    <p:sldId id="472" r:id="rId23"/>
    <p:sldId id="473" r:id="rId24"/>
    <p:sldId id="47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3622-94CA-41DB-8033-13F113373121}" v="310" dt="2025-09-06T19:32:47.6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75" d="100"/>
          <a:sy n="75" d="100"/>
        </p:scale>
        <p:origin x="690" y="29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DBC3622-94CA-41DB-8033-13F113373121}"/>
    <pc:docChg chg="undo custSel addSld delSld modSld sldOrd">
      <pc:chgData name="Joel Mitchell" userId="b9eb93e9caeb5efe" providerId="LiveId" clId="{DDBC3622-94CA-41DB-8033-13F113373121}" dt="2025-09-06T19:32:47.635" v="882" actId="20577"/>
      <pc:docMkLst>
        <pc:docMk/>
      </pc:docMkLst>
      <pc:sldChg chg="modSp mod">
        <pc:chgData name="Joel Mitchell" userId="b9eb93e9caeb5efe" providerId="LiveId" clId="{DDBC3622-94CA-41DB-8033-13F113373121}" dt="2025-09-03T19:02:32.727" v="30" actId="20577"/>
        <pc:sldMkLst>
          <pc:docMk/>
          <pc:sldMk cId="1197323492" sldId="256"/>
        </pc:sldMkLst>
        <pc:spChg chg="mod">
          <ac:chgData name="Joel Mitchell" userId="b9eb93e9caeb5efe" providerId="LiveId" clId="{DDBC3622-94CA-41DB-8033-13F113373121}" dt="2025-09-03T19:02:23.243" v="16" actId="20577"/>
          <ac:spMkLst>
            <pc:docMk/>
            <pc:sldMk cId="1197323492" sldId="256"/>
            <ac:spMk id="2" creationId="{6EDFF96C-51EE-FE25-FF94-86D3BA60C7CD}"/>
          </ac:spMkLst>
        </pc:spChg>
        <pc:spChg chg="mod">
          <ac:chgData name="Joel Mitchell" userId="b9eb93e9caeb5efe" providerId="LiveId" clId="{DDBC3622-94CA-41DB-8033-13F113373121}" dt="2025-09-03T19:02:32.727" v="30" actId="20577"/>
          <ac:spMkLst>
            <pc:docMk/>
            <pc:sldMk cId="1197323492" sldId="256"/>
            <ac:spMk id="3" creationId="{7C60F394-8E19-A7D3-900C-59579C9165F9}"/>
          </ac:spMkLst>
        </pc:spChg>
      </pc:sldChg>
      <pc:sldChg chg="modSp mod">
        <pc:chgData name="Joel Mitchell" userId="b9eb93e9caeb5efe" providerId="LiveId" clId="{DDBC3622-94CA-41DB-8033-13F113373121}" dt="2025-09-03T19:02:43.123" v="36" actId="20577"/>
        <pc:sldMkLst>
          <pc:docMk/>
          <pc:sldMk cId="3473176437" sldId="429"/>
        </pc:sldMkLst>
        <pc:spChg chg="mod">
          <ac:chgData name="Joel Mitchell" userId="b9eb93e9caeb5efe" providerId="LiveId" clId="{DDBC3622-94CA-41DB-8033-13F113373121}" dt="2025-09-03T19:02:39.964" v="34" actId="20577"/>
          <ac:spMkLst>
            <pc:docMk/>
            <pc:sldMk cId="3473176437" sldId="429"/>
            <ac:spMk id="2" creationId="{A3CD54B9-BE5C-B950-83AE-1AFB5785096C}"/>
          </ac:spMkLst>
        </pc:spChg>
        <pc:spChg chg="mod">
          <ac:chgData name="Joel Mitchell" userId="b9eb93e9caeb5efe" providerId="LiveId" clId="{DDBC3622-94CA-41DB-8033-13F113373121}" dt="2025-09-03T19:02:43.123" v="36" actId="20577"/>
          <ac:spMkLst>
            <pc:docMk/>
            <pc:sldMk cId="3473176437" sldId="429"/>
            <ac:spMk id="3" creationId="{4FC865A4-CB79-EBDF-7235-37544390E05C}"/>
          </ac:spMkLst>
        </pc:spChg>
      </pc:sldChg>
      <pc:sldChg chg="modSp mod ord modAnim">
        <pc:chgData name="Joel Mitchell" userId="b9eb93e9caeb5efe" providerId="LiveId" clId="{DDBC3622-94CA-41DB-8033-13F113373121}" dt="2025-09-04T14:28:55.180" v="423" actId="20577"/>
        <pc:sldMkLst>
          <pc:docMk/>
          <pc:sldMk cId="4239763159" sldId="450"/>
        </pc:sldMkLst>
        <pc:spChg chg="mod">
          <ac:chgData name="Joel Mitchell" userId="b9eb93e9caeb5efe" providerId="LiveId" clId="{DDBC3622-94CA-41DB-8033-13F113373121}" dt="2025-09-03T20:31:00.995" v="321" actId="20577"/>
          <ac:spMkLst>
            <pc:docMk/>
            <pc:sldMk cId="4239763159" sldId="450"/>
            <ac:spMk id="2" creationId="{80A22A32-6F80-B296-B2A0-99FF49377D72}"/>
          </ac:spMkLst>
        </pc:spChg>
        <pc:spChg chg="mod">
          <ac:chgData name="Joel Mitchell" userId="b9eb93e9caeb5efe" providerId="LiveId" clId="{DDBC3622-94CA-41DB-8033-13F113373121}" dt="2025-09-04T14:28:55.180" v="423" actId="20577"/>
          <ac:spMkLst>
            <pc:docMk/>
            <pc:sldMk cId="4239763159" sldId="450"/>
            <ac:spMk id="3" creationId="{951E6CF9-B481-03C5-1012-4984606EDA29}"/>
          </ac:spMkLst>
        </pc:spChg>
      </pc:sldChg>
      <pc:sldChg chg="modSp mod">
        <pc:chgData name="Joel Mitchell" userId="b9eb93e9caeb5efe" providerId="LiveId" clId="{DDBC3622-94CA-41DB-8033-13F113373121}" dt="2025-09-06T18:30:27.710" v="620"/>
        <pc:sldMkLst>
          <pc:docMk/>
          <pc:sldMk cId="2133486105" sldId="454"/>
        </pc:sldMkLst>
        <pc:spChg chg="mod">
          <ac:chgData name="Joel Mitchell" userId="b9eb93e9caeb5efe" providerId="LiveId" clId="{DDBC3622-94CA-41DB-8033-13F113373121}" dt="2025-09-06T18:30:21.501" v="619" actId="20577"/>
          <ac:spMkLst>
            <pc:docMk/>
            <pc:sldMk cId="2133486105" sldId="454"/>
            <ac:spMk id="2" creationId="{80A22A32-6F80-B296-B2A0-99FF49377D72}"/>
          </ac:spMkLst>
        </pc:spChg>
        <pc:spChg chg="mod">
          <ac:chgData name="Joel Mitchell" userId="b9eb93e9caeb5efe" providerId="LiveId" clId="{DDBC3622-94CA-41DB-8033-13F113373121}" dt="2025-09-06T18:30:27.710" v="620"/>
          <ac:spMkLst>
            <pc:docMk/>
            <pc:sldMk cId="2133486105" sldId="454"/>
            <ac:spMk id="3" creationId="{951E6CF9-B481-03C5-1012-4984606EDA29}"/>
          </ac:spMkLst>
        </pc:spChg>
      </pc:sldChg>
      <pc:sldChg chg="del">
        <pc:chgData name="Joel Mitchell" userId="b9eb93e9caeb5efe" providerId="LiveId" clId="{DDBC3622-94CA-41DB-8033-13F113373121}" dt="2025-09-03T19:02:48.384" v="37" actId="47"/>
        <pc:sldMkLst>
          <pc:docMk/>
          <pc:sldMk cId="2096655458" sldId="455"/>
        </pc:sldMkLst>
      </pc:sldChg>
      <pc:sldChg chg="modSp add mod">
        <pc:chgData name="Joel Mitchell" userId="b9eb93e9caeb5efe" providerId="LiveId" clId="{DDBC3622-94CA-41DB-8033-13F113373121}" dt="2025-09-03T19:03:00.450" v="55" actId="20577"/>
        <pc:sldMkLst>
          <pc:docMk/>
          <pc:sldMk cId="4210271904" sldId="455"/>
        </pc:sldMkLst>
        <pc:spChg chg="mod">
          <ac:chgData name="Joel Mitchell" userId="b9eb93e9caeb5efe" providerId="LiveId" clId="{DDBC3622-94CA-41DB-8033-13F113373121}" dt="2025-09-03T19:02:56.041" v="51" actId="20577"/>
          <ac:spMkLst>
            <pc:docMk/>
            <pc:sldMk cId="4210271904" sldId="455"/>
            <ac:spMk id="2" creationId="{A3CD54B9-BE5C-B950-83AE-1AFB5785096C}"/>
          </ac:spMkLst>
        </pc:spChg>
        <pc:spChg chg="mod">
          <ac:chgData name="Joel Mitchell" userId="b9eb93e9caeb5efe" providerId="LiveId" clId="{DDBC3622-94CA-41DB-8033-13F113373121}" dt="2025-09-03T19:03:00.450" v="55" actId="20577"/>
          <ac:spMkLst>
            <pc:docMk/>
            <pc:sldMk cId="4210271904" sldId="455"/>
            <ac:spMk id="3" creationId="{4FC865A4-CB79-EBDF-7235-37544390E05C}"/>
          </ac:spMkLst>
        </pc:spChg>
      </pc:sldChg>
      <pc:sldChg chg="modSp add mod">
        <pc:chgData name="Joel Mitchell" userId="b9eb93e9caeb5efe" providerId="LiveId" clId="{DDBC3622-94CA-41DB-8033-13F113373121}" dt="2025-09-03T19:03:13.223" v="71" actId="20577"/>
        <pc:sldMkLst>
          <pc:docMk/>
          <pc:sldMk cId="979321243" sldId="456"/>
        </pc:sldMkLst>
        <pc:spChg chg="mod">
          <ac:chgData name="Joel Mitchell" userId="b9eb93e9caeb5efe" providerId="LiveId" clId="{DDBC3622-94CA-41DB-8033-13F113373121}" dt="2025-09-03T19:03:08.376" v="66" actId="20577"/>
          <ac:spMkLst>
            <pc:docMk/>
            <pc:sldMk cId="979321243" sldId="456"/>
            <ac:spMk id="2" creationId="{A3CD54B9-BE5C-B950-83AE-1AFB5785096C}"/>
          </ac:spMkLst>
        </pc:spChg>
        <pc:spChg chg="mod">
          <ac:chgData name="Joel Mitchell" userId="b9eb93e9caeb5efe" providerId="LiveId" clId="{DDBC3622-94CA-41DB-8033-13F113373121}" dt="2025-09-03T19:03:13.223" v="71" actId="20577"/>
          <ac:spMkLst>
            <pc:docMk/>
            <pc:sldMk cId="979321243" sldId="456"/>
            <ac:spMk id="3" creationId="{4FC865A4-CB79-EBDF-7235-37544390E05C}"/>
          </ac:spMkLst>
        </pc:spChg>
      </pc:sldChg>
      <pc:sldChg chg="del">
        <pc:chgData name="Joel Mitchell" userId="b9eb93e9caeb5efe" providerId="LiveId" clId="{DDBC3622-94CA-41DB-8033-13F113373121}" dt="2025-09-03T19:02:48.384" v="37" actId="47"/>
        <pc:sldMkLst>
          <pc:docMk/>
          <pc:sldMk cId="3842011456" sldId="456"/>
        </pc:sldMkLst>
      </pc:sldChg>
      <pc:sldChg chg="modSp add mod modAnim">
        <pc:chgData name="Joel Mitchell" userId="b9eb93e9caeb5efe" providerId="LiveId" clId="{DDBC3622-94CA-41DB-8033-13F113373121}" dt="2025-09-03T20:03:33.246" v="294" actId="20577"/>
        <pc:sldMkLst>
          <pc:docMk/>
          <pc:sldMk cId="1700135501" sldId="457"/>
        </pc:sldMkLst>
        <pc:spChg chg="mod">
          <ac:chgData name="Joel Mitchell" userId="b9eb93e9caeb5efe" providerId="LiveId" clId="{DDBC3622-94CA-41DB-8033-13F113373121}" dt="2025-09-03T20:02:33.694" v="158" actId="20577"/>
          <ac:spMkLst>
            <pc:docMk/>
            <pc:sldMk cId="1700135501" sldId="457"/>
            <ac:spMk id="2" creationId="{80A22A32-6F80-B296-B2A0-99FF49377D72}"/>
          </ac:spMkLst>
        </pc:spChg>
        <pc:spChg chg="mod">
          <ac:chgData name="Joel Mitchell" userId="b9eb93e9caeb5efe" providerId="LiveId" clId="{DDBC3622-94CA-41DB-8033-13F113373121}" dt="2025-09-03T20:03:33.246" v="294" actId="20577"/>
          <ac:spMkLst>
            <pc:docMk/>
            <pc:sldMk cId="1700135501" sldId="457"/>
            <ac:spMk id="3" creationId="{951E6CF9-B481-03C5-1012-4984606EDA29}"/>
          </ac:spMkLst>
        </pc:spChg>
      </pc:sldChg>
      <pc:sldChg chg="del">
        <pc:chgData name="Joel Mitchell" userId="b9eb93e9caeb5efe" providerId="LiveId" clId="{DDBC3622-94CA-41DB-8033-13F113373121}" dt="2025-09-03T19:02:48.384" v="37" actId="47"/>
        <pc:sldMkLst>
          <pc:docMk/>
          <pc:sldMk cId="2422511256" sldId="457"/>
        </pc:sldMkLst>
      </pc:sldChg>
      <pc:sldChg chg="del">
        <pc:chgData name="Joel Mitchell" userId="b9eb93e9caeb5efe" providerId="LiveId" clId="{DDBC3622-94CA-41DB-8033-13F113373121}" dt="2025-09-03T19:02:48.384" v="37" actId="47"/>
        <pc:sldMkLst>
          <pc:docMk/>
          <pc:sldMk cId="887018577" sldId="458"/>
        </pc:sldMkLst>
      </pc:sldChg>
      <pc:sldChg chg="modSp add mod">
        <pc:chgData name="Joel Mitchell" userId="b9eb93e9caeb5efe" providerId="LiveId" clId="{DDBC3622-94CA-41DB-8033-13F113373121}" dt="2025-09-03T20:06:07.269" v="315" actId="313"/>
        <pc:sldMkLst>
          <pc:docMk/>
          <pc:sldMk cId="3759697951" sldId="458"/>
        </pc:sldMkLst>
        <pc:spChg chg="mod">
          <ac:chgData name="Joel Mitchell" userId="b9eb93e9caeb5efe" providerId="LiveId" clId="{DDBC3622-94CA-41DB-8033-13F113373121}" dt="2025-09-03T20:05:34.107" v="304" actId="20577"/>
          <ac:spMkLst>
            <pc:docMk/>
            <pc:sldMk cId="3759697951" sldId="458"/>
            <ac:spMk id="2" creationId="{80A22A32-6F80-B296-B2A0-99FF49377D72}"/>
          </ac:spMkLst>
        </pc:spChg>
        <pc:spChg chg="mod">
          <ac:chgData name="Joel Mitchell" userId="b9eb93e9caeb5efe" providerId="LiveId" clId="{DDBC3622-94CA-41DB-8033-13F113373121}" dt="2025-09-03T20:06:07.269" v="315" actId="313"/>
          <ac:spMkLst>
            <pc:docMk/>
            <pc:sldMk cId="3759697951" sldId="458"/>
            <ac:spMk id="3" creationId="{951E6CF9-B481-03C5-1012-4984606EDA29}"/>
          </ac:spMkLst>
        </pc:spChg>
      </pc:sldChg>
      <pc:sldChg chg="modSp add mod">
        <pc:chgData name="Joel Mitchell" userId="b9eb93e9caeb5efe" providerId="LiveId" clId="{DDBC3622-94CA-41DB-8033-13F113373121}" dt="2025-09-04T14:28:47.943" v="420" actId="20577"/>
        <pc:sldMkLst>
          <pc:docMk/>
          <pc:sldMk cId="944857827" sldId="459"/>
        </pc:sldMkLst>
        <pc:spChg chg="mod">
          <ac:chgData name="Joel Mitchell" userId="b9eb93e9caeb5efe" providerId="LiveId" clId="{DDBC3622-94CA-41DB-8033-13F113373121}" dt="2025-09-04T14:28:47.943" v="420" actId="20577"/>
          <ac:spMkLst>
            <pc:docMk/>
            <pc:sldMk cId="944857827" sldId="459"/>
            <ac:spMk id="3" creationId="{951E6CF9-B481-03C5-1012-4984606EDA29}"/>
          </ac:spMkLst>
        </pc:spChg>
      </pc:sldChg>
      <pc:sldChg chg="del">
        <pc:chgData name="Joel Mitchell" userId="b9eb93e9caeb5efe" providerId="LiveId" clId="{DDBC3622-94CA-41DB-8033-13F113373121}" dt="2025-09-03T19:02:48.384" v="37" actId="47"/>
        <pc:sldMkLst>
          <pc:docMk/>
          <pc:sldMk cId="1587652720" sldId="459"/>
        </pc:sldMkLst>
      </pc:sldChg>
      <pc:sldChg chg="modSp add mod">
        <pc:chgData name="Joel Mitchell" userId="b9eb93e9caeb5efe" providerId="LiveId" clId="{DDBC3622-94CA-41DB-8033-13F113373121}" dt="2025-09-04T14:44:11.001" v="464" actId="20577"/>
        <pc:sldMkLst>
          <pc:docMk/>
          <pc:sldMk cId="1609084350" sldId="460"/>
        </pc:sldMkLst>
        <pc:spChg chg="mod">
          <ac:chgData name="Joel Mitchell" userId="b9eb93e9caeb5efe" providerId="LiveId" clId="{DDBC3622-94CA-41DB-8033-13F113373121}" dt="2025-09-04T14:44:04.927" v="462" actId="20577"/>
          <ac:spMkLst>
            <pc:docMk/>
            <pc:sldMk cId="1609084350" sldId="460"/>
            <ac:spMk id="2" creationId="{80A22A32-6F80-B296-B2A0-99FF49377D72}"/>
          </ac:spMkLst>
        </pc:spChg>
        <pc:spChg chg="mod">
          <ac:chgData name="Joel Mitchell" userId="b9eb93e9caeb5efe" providerId="LiveId" clId="{DDBC3622-94CA-41DB-8033-13F113373121}" dt="2025-09-04T14:44:11.001" v="464" actId="20577"/>
          <ac:spMkLst>
            <pc:docMk/>
            <pc:sldMk cId="1609084350" sldId="460"/>
            <ac:spMk id="3" creationId="{951E6CF9-B481-03C5-1012-4984606EDA29}"/>
          </ac:spMkLst>
        </pc:spChg>
      </pc:sldChg>
      <pc:sldChg chg="del">
        <pc:chgData name="Joel Mitchell" userId="b9eb93e9caeb5efe" providerId="LiveId" clId="{DDBC3622-94CA-41DB-8033-13F113373121}" dt="2025-09-03T19:02:48.384" v="37" actId="47"/>
        <pc:sldMkLst>
          <pc:docMk/>
          <pc:sldMk cId="2255382389" sldId="460"/>
        </pc:sldMkLst>
      </pc:sldChg>
      <pc:sldChg chg="modSp add del mod">
        <pc:chgData name="Joel Mitchell" userId="b9eb93e9caeb5efe" providerId="LiveId" clId="{DDBC3622-94CA-41DB-8033-13F113373121}" dt="2025-09-03T20:48:53.383" v="390" actId="47"/>
        <pc:sldMkLst>
          <pc:docMk/>
          <pc:sldMk cId="3379551012" sldId="460"/>
        </pc:sldMkLst>
      </pc:sldChg>
      <pc:sldChg chg="modSp add mod">
        <pc:chgData name="Joel Mitchell" userId="b9eb93e9caeb5efe" providerId="LiveId" clId="{DDBC3622-94CA-41DB-8033-13F113373121}" dt="2025-09-04T14:44:32.295" v="490" actId="20577"/>
        <pc:sldMkLst>
          <pc:docMk/>
          <pc:sldMk cId="553480180" sldId="461"/>
        </pc:sldMkLst>
        <pc:spChg chg="mod">
          <ac:chgData name="Joel Mitchell" userId="b9eb93e9caeb5efe" providerId="LiveId" clId="{DDBC3622-94CA-41DB-8033-13F113373121}" dt="2025-09-04T14:44:25.504" v="484" actId="20577"/>
          <ac:spMkLst>
            <pc:docMk/>
            <pc:sldMk cId="553480180" sldId="461"/>
            <ac:spMk id="2" creationId="{80A22A32-6F80-B296-B2A0-99FF49377D72}"/>
          </ac:spMkLst>
        </pc:spChg>
        <pc:spChg chg="mod">
          <ac:chgData name="Joel Mitchell" userId="b9eb93e9caeb5efe" providerId="LiveId" clId="{DDBC3622-94CA-41DB-8033-13F113373121}" dt="2025-09-04T14:44:32.295" v="490" actId="20577"/>
          <ac:spMkLst>
            <pc:docMk/>
            <pc:sldMk cId="553480180" sldId="461"/>
            <ac:spMk id="3" creationId="{951E6CF9-B481-03C5-1012-4984606EDA29}"/>
          </ac:spMkLst>
        </pc:spChg>
      </pc:sldChg>
      <pc:sldChg chg="del">
        <pc:chgData name="Joel Mitchell" userId="b9eb93e9caeb5efe" providerId="LiveId" clId="{DDBC3622-94CA-41DB-8033-13F113373121}" dt="2025-09-03T19:02:48.384" v="37" actId="47"/>
        <pc:sldMkLst>
          <pc:docMk/>
          <pc:sldMk cId="4057618805" sldId="461"/>
        </pc:sldMkLst>
      </pc:sldChg>
      <pc:sldChg chg="modSp add mod">
        <pc:chgData name="Joel Mitchell" userId="b9eb93e9caeb5efe" providerId="LiveId" clId="{DDBC3622-94CA-41DB-8033-13F113373121}" dt="2025-09-04T14:48:04.465" v="498" actId="20577"/>
        <pc:sldMkLst>
          <pc:docMk/>
          <pc:sldMk cId="686795596" sldId="462"/>
        </pc:sldMkLst>
        <pc:spChg chg="mod">
          <ac:chgData name="Joel Mitchell" userId="b9eb93e9caeb5efe" providerId="LiveId" clId="{DDBC3622-94CA-41DB-8033-13F113373121}" dt="2025-09-04T14:48:04.465" v="498" actId="20577"/>
          <ac:spMkLst>
            <pc:docMk/>
            <pc:sldMk cId="686795596" sldId="462"/>
            <ac:spMk id="3" creationId="{951E6CF9-B481-03C5-1012-4984606EDA29}"/>
          </ac:spMkLst>
        </pc:spChg>
      </pc:sldChg>
      <pc:sldChg chg="del">
        <pc:chgData name="Joel Mitchell" userId="b9eb93e9caeb5efe" providerId="LiveId" clId="{DDBC3622-94CA-41DB-8033-13F113373121}" dt="2025-09-03T19:02:48.384" v="37" actId="47"/>
        <pc:sldMkLst>
          <pc:docMk/>
          <pc:sldMk cId="3227481024" sldId="462"/>
        </pc:sldMkLst>
      </pc:sldChg>
      <pc:sldChg chg="modSp add mod">
        <pc:chgData name="Joel Mitchell" userId="b9eb93e9caeb5efe" providerId="LiveId" clId="{DDBC3622-94CA-41DB-8033-13F113373121}" dt="2025-09-04T14:48:20.542" v="500" actId="20577"/>
        <pc:sldMkLst>
          <pc:docMk/>
          <pc:sldMk cId="571602692" sldId="463"/>
        </pc:sldMkLst>
        <pc:spChg chg="mod">
          <ac:chgData name="Joel Mitchell" userId="b9eb93e9caeb5efe" providerId="LiveId" clId="{DDBC3622-94CA-41DB-8033-13F113373121}" dt="2025-09-04T14:47:57.247" v="496" actId="20577"/>
          <ac:spMkLst>
            <pc:docMk/>
            <pc:sldMk cId="571602692" sldId="463"/>
            <ac:spMk id="2" creationId="{80A22A32-6F80-B296-B2A0-99FF49377D72}"/>
          </ac:spMkLst>
        </pc:spChg>
        <pc:spChg chg="mod">
          <ac:chgData name="Joel Mitchell" userId="b9eb93e9caeb5efe" providerId="LiveId" clId="{DDBC3622-94CA-41DB-8033-13F113373121}" dt="2025-09-04T14:48:20.542" v="500" actId="20577"/>
          <ac:spMkLst>
            <pc:docMk/>
            <pc:sldMk cId="571602692" sldId="463"/>
            <ac:spMk id="3" creationId="{951E6CF9-B481-03C5-1012-4984606EDA29}"/>
          </ac:spMkLst>
        </pc:spChg>
      </pc:sldChg>
      <pc:sldChg chg="del">
        <pc:chgData name="Joel Mitchell" userId="b9eb93e9caeb5efe" providerId="LiveId" clId="{DDBC3622-94CA-41DB-8033-13F113373121}" dt="2025-09-03T19:02:48.384" v="37" actId="47"/>
        <pc:sldMkLst>
          <pc:docMk/>
          <pc:sldMk cId="3524415302" sldId="463"/>
        </pc:sldMkLst>
      </pc:sldChg>
      <pc:sldChg chg="del">
        <pc:chgData name="Joel Mitchell" userId="b9eb93e9caeb5efe" providerId="LiveId" clId="{DDBC3622-94CA-41DB-8033-13F113373121}" dt="2025-09-03T19:02:48.384" v="37" actId="47"/>
        <pc:sldMkLst>
          <pc:docMk/>
          <pc:sldMk cId="269431049" sldId="464"/>
        </pc:sldMkLst>
      </pc:sldChg>
      <pc:sldChg chg="modSp add mod">
        <pc:chgData name="Joel Mitchell" userId="b9eb93e9caeb5efe" providerId="LiveId" clId="{DDBC3622-94CA-41DB-8033-13F113373121}" dt="2025-09-04T14:58:18.686" v="539" actId="20577"/>
        <pc:sldMkLst>
          <pc:docMk/>
          <pc:sldMk cId="1161733240" sldId="464"/>
        </pc:sldMkLst>
        <pc:spChg chg="mod">
          <ac:chgData name="Joel Mitchell" userId="b9eb93e9caeb5efe" providerId="LiveId" clId="{DDBC3622-94CA-41DB-8033-13F113373121}" dt="2025-09-04T14:58:18.686" v="539" actId="20577"/>
          <ac:spMkLst>
            <pc:docMk/>
            <pc:sldMk cId="1161733240" sldId="464"/>
            <ac:spMk id="2" creationId="{80A22A32-6F80-B296-B2A0-99FF49377D72}"/>
          </ac:spMkLst>
        </pc:spChg>
        <pc:spChg chg="mod">
          <ac:chgData name="Joel Mitchell" userId="b9eb93e9caeb5efe" providerId="LiveId" clId="{DDBC3622-94CA-41DB-8033-13F113373121}" dt="2025-09-04T14:58:04.850" v="518" actId="20577"/>
          <ac:spMkLst>
            <pc:docMk/>
            <pc:sldMk cId="1161733240" sldId="464"/>
            <ac:spMk id="3" creationId="{951E6CF9-B481-03C5-1012-4984606EDA29}"/>
          </ac:spMkLst>
        </pc:spChg>
      </pc:sldChg>
      <pc:sldChg chg="del">
        <pc:chgData name="Joel Mitchell" userId="b9eb93e9caeb5efe" providerId="LiveId" clId="{DDBC3622-94CA-41DB-8033-13F113373121}" dt="2025-09-03T19:02:48.384" v="37" actId="47"/>
        <pc:sldMkLst>
          <pc:docMk/>
          <pc:sldMk cId="918976328" sldId="465"/>
        </pc:sldMkLst>
      </pc:sldChg>
      <pc:sldChg chg="modSp add mod">
        <pc:chgData name="Joel Mitchell" userId="b9eb93e9caeb5efe" providerId="LiveId" clId="{DDBC3622-94CA-41DB-8033-13F113373121}" dt="2025-09-04T15:14:14.465" v="554" actId="20577"/>
        <pc:sldMkLst>
          <pc:docMk/>
          <pc:sldMk cId="1709462464" sldId="465"/>
        </pc:sldMkLst>
        <pc:spChg chg="mod">
          <ac:chgData name="Joel Mitchell" userId="b9eb93e9caeb5efe" providerId="LiveId" clId="{DDBC3622-94CA-41DB-8033-13F113373121}" dt="2025-09-04T15:14:14.465" v="554" actId="20577"/>
          <ac:spMkLst>
            <pc:docMk/>
            <pc:sldMk cId="1709462464" sldId="465"/>
            <ac:spMk id="2" creationId="{80A22A32-6F80-B296-B2A0-99FF49377D72}"/>
          </ac:spMkLst>
        </pc:spChg>
        <pc:spChg chg="mod">
          <ac:chgData name="Joel Mitchell" userId="b9eb93e9caeb5efe" providerId="LiveId" clId="{DDBC3622-94CA-41DB-8033-13F113373121}" dt="2025-09-04T15:14:07.814" v="552" actId="114"/>
          <ac:spMkLst>
            <pc:docMk/>
            <pc:sldMk cId="1709462464" sldId="465"/>
            <ac:spMk id="3" creationId="{951E6CF9-B481-03C5-1012-4984606EDA29}"/>
          </ac:spMkLst>
        </pc:spChg>
      </pc:sldChg>
      <pc:sldChg chg="modSp add mod">
        <pc:chgData name="Joel Mitchell" userId="b9eb93e9caeb5efe" providerId="LiveId" clId="{DDBC3622-94CA-41DB-8033-13F113373121}" dt="2025-09-04T15:37:02.664" v="560" actId="20577"/>
        <pc:sldMkLst>
          <pc:docMk/>
          <pc:sldMk cId="710565602" sldId="466"/>
        </pc:sldMkLst>
        <pc:spChg chg="mod">
          <ac:chgData name="Joel Mitchell" userId="b9eb93e9caeb5efe" providerId="LiveId" clId="{DDBC3622-94CA-41DB-8033-13F113373121}" dt="2025-09-04T15:37:02.664" v="560" actId="20577"/>
          <ac:spMkLst>
            <pc:docMk/>
            <pc:sldMk cId="710565602" sldId="466"/>
            <ac:spMk id="2" creationId="{80A22A32-6F80-B296-B2A0-99FF49377D72}"/>
          </ac:spMkLst>
        </pc:spChg>
        <pc:spChg chg="mod">
          <ac:chgData name="Joel Mitchell" userId="b9eb93e9caeb5efe" providerId="LiveId" clId="{DDBC3622-94CA-41DB-8033-13F113373121}" dt="2025-09-04T15:36:58.067" v="558" actId="20577"/>
          <ac:spMkLst>
            <pc:docMk/>
            <pc:sldMk cId="710565602" sldId="466"/>
            <ac:spMk id="3" creationId="{951E6CF9-B481-03C5-1012-4984606EDA29}"/>
          </ac:spMkLst>
        </pc:spChg>
      </pc:sldChg>
      <pc:sldChg chg="del">
        <pc:chgData name="Joel Mitchell" userId="b9eb93e9caeb5efe" providerId="LiveId" clId="{DDBC3622-94CA-41DB-8033-13F113373121}" dt="2025-09-03T19:02:48.384" v="37" actId="47"/>
        <pc:sldMkLst>
          <pc:docMk/>
          <pc:sldMk cId="2771517831" sldId="466"/>
        </pc:sldMkLst>
      </pc:sldChg>
      <pc:sldChg chg="del">
        <pc:chgData name="Joel Mitchell" userId="b9eb93e9caeb5efe" providerId="LiveId" clId="{DDBC3622-94CA-41DB-8033-13F113373121}" dt="2025-09-03T19:02:48.384" v="37" actId="47"/>
        <pc:sldMkLst>
          <pc:docMk/>
          <pc:sldMk cId="171536106" sldId="467"/>
        </pc:sldMkLst>
      </pc:sldChg>
      <pc:sldChg chg="modSp add mod">
        <pc:chgData name="Joel Mitchell" userId="b9eb93e9caeb5efe" providerId="LiveId" clId="{DDBC3622-94CA-41DB-8033-13F113373121}" dt="2025-09-04T15:40:19.211" v="576" actId="20577"/>
        <pc:sldMkLst>
          <pc:docMk/>
          <pc:sldMk cId="2954956062" sldId="467"/>
        </pc:sldMkLst>
        <pc:spChg chg="mod">
          <ac:chgData name="Joel Mitchell" userId="b9eb93e9caeb5efe" providerId="LiveId" clId="{DDBC3622-94CA-41DB-8033-13F113373121}" dt="2025-09-04T15:40:19.211" v="576" actId="20577"/>
          <ac:spMkLst>
            <pc:docMk/>
            <pc:sldMk cId="2954956062" sldId="467"/>
            <ac:spMk id="2" creationId="{80A22A32-6F80-B296-B2A0-99FF49377D72}"/>
          </ac:spMkLst>
        </pc:spChg>
        <pc:spChg chg="mod">
          <ac:chgData name="Joel Mitchell" userId="b9eb93e9caeb5efe" providerId="LiveId" clId="{DDBC3622-94CA-41DB-8033-13F113373121}" dt="2025-09-04T15:40:12.651" v="564" actId="20577"/>
          <ac:spMkLst>
            <pc:docMk/>
            <pc:sldMk cId="2954956062" sldId="467"/>
            <ac:spMk id="3" creationId="{951E6CF9-B481-03C5-1012-4984606EDA29}"/>
          </ac:spMkLst>
        </pc:spChg>
      </pc:sldChg>
      <pc:sldChg chg="del">
        <pc:chgData name="Joel Mitchell" userId="b9eb93e9caeb5efe" providerId="LiveId" clId="{DDBC3622-94CA-41DB-8033-13F113373121}" dt="2025-09-03T19:02:48.384" v="37" actId="47"/>
        <pc:sldMkLst>
          <pc:docMk/>
          <pc:sldMk cId="240189412" sldId="468"/>
        </pc:sldMkLst>
      </pc:sldChg>
      <pc:sldChg chg="modSp add mod">
        <pc:chgData name="Joel Mitchell" userId="b9eb93e9caeb5efe" providerId="LiveId" clId="{DDBC3622-94CA-41DB-8033-13F113373121}" dt="2025-09-06T18:13:41.366" v="585" actId="20577"/>
        <pc:sldMkLst>
          <pc:docMk/>
          <pc:sldMk cId="3388030827" sldId="468"/>
        </pc:sldMkLst>
        <pc:spChg chg="mod">
          <ac:chgData name="Joel Mitchell" userId="b9eb93e9caeb5efe" providerId="LiveId" clId="{DDBC3622-94CA-41DB-8033-13F113373121}" dt="2025-09-06T18:13:38.186" v="583" actId="20577"/>
          <ac:spMkLst>
            <pc:docMk/>
            <pc:sldMk cId="3388030827" sldId="468"/>
            <ac:spMk id="2" creationId="{80A22A32-6F80-B296-B2A0-99FF49377D72}"/>
          </ac:spMkLst>
        </pc:spChg>
        <pc:spChg chg="mod">
          <ac:chgData name="Joel Mitchell" userId="b9eb93e9caeb5efe" providerId="LiveId" clId="{DDBC3622-94CA-41DB-8033-13F113373121}" dt="2025-09-06T18:13:41.366" v="585" actId="20577"/>
          <ac:spMkLst>
            <pc:docMk/>
            <pc:sldMk cId="3388030827" sldId="468"/>
            <ac:spMk id="3" creationId="{951E6CF9-B481-03C5-1012-4984606EDA29}"/>
          </ac:spMkLst>
        </pc:spChg>
      </pc:sldChg>
      <pc:sldChg chg="del">
        <pc:chgData name="Joel Mitchell" userId="b9eb93e9caeb5efe" providerId="LiveId" clId="{DDBC3622-94CA-41DB-8033-13F113373121}" dt="2025-09-03T19:02:48.384" v="37" actId="47"/>
        <pc:sldMkLst>
          <pc:docMk/>
          <pc:sldMk cId="2161043279" sldId="469"/>
        </pc:sldMkLst>
      </pc:sldChg>
      <pc:sldChg chg="modSp add mod">
        <pc:chgData name="Joel Mitchell" userId="b9eb93e9caeb5efe" providerId="LiveId" clId="{DDBC3622-94CA-41DB-8033-13F113373121}" dt="2025-09-06T18:16:52.722" v="597" actId="20577"/>
        <pc:sldMkLst>
          <pc:docMk/>
          <pc:sldMk cId="2370523129" sldId="469"/>
        </pc:sldMkLst>
        <pc:spChg chg="mod">
          <ac:chgData name="Joel Mitchell" userId="b9eb93e9caeb5efe" providerId="LiveId" clId="{DDBC3622-94CA-41DB-8033-13F113373121}" dt="2025-09-06T18:16:52.722" v="597" actId="20577"/>
          <ac:spMkLst>
            <pc:docMk/>
            <pc:sldMk cId="2370523129" sldId="469"/>
            <ac:spMk id="2" creationId="{80A22A32-6F80-B296-B2A0-99FF49377D72}"/>
          </ac:spMkLst>
        </pc:spChg>
        <pc:spChg chg="mod">
          <ac:chgData name="Joel Mitchell" userId="b9eb93e9caeb5efe" providerId="LiveId" clId="{DDBC3622-94CA-41DB-8033-13F113373121}" dt="2025-09-06T18:16:47.881" v="588"/>
          <ac:spMkLst>
            <pc:docMk/>
            <pc:sldMk cId="2370523129" sldId="469"/>
            <ac:spMk id="3" creationId="{951E6CF9-B481-03C5-1012-4984606EDA29}"/>
          </ac:spMkLst>
        </pc:spChg>
      </pc:sldChg>
      <pc:sldChg chg="del">
        <pc:chgData name="Joel Mitchell" userId="b9eb93e9caeb5efe" providerId="LiveId" clId="{DDBC3622-94CA-41DB-8033-13F113373121}" dt="2025-09-03T19:02:48.384" v="37" actId="47"/>
        <pc:sldMkLst>
          <pc:docMk/>
          <pc:sldMk cId="634083590" sldId="470"/>
        </pc:sldMkLst>
      </pc:sldChg>
      <pc:sldChg chg="modSp add mod">
        <pc:chgData name="Joel Mitchell" userId="b9eb93e9caeb5efe" providerId="LiveId" clId="{DDBC3622-94CA-41DB-8033-13F113373121}" dt="2025-09-06T18:24:57.961" v="614" actId="20577"/>
        <pc:sldMkLst>
          <pc:docMk/>
          <pc:sldMk cId="1817112620" sldId="470"/>
        </pc:sldMkLst>
        <pc:spChg chg="mod">
          <ac:chgData name="Joel Mitchell" userId="b9eb93e9caeb5efe" providerId="LiveId" clId="{DDBC3622-94CA-41DB-8033-13F113373121}" dt="2025-09-06T18:24:57.961" v="614" actId="20577"/>
          <ac:spMkLst>
            <pc:docMk/>
            <pc:sldMk cId="1817112620" sldId="470"/>
            <ac:spMk id="2" creationId="{80A22A32-6F80-B296-B2A0-99FF49377D72}"/>
          </ac:spMkLst>
        </pc:spChg>
        <pc:spChg chg="mod">
          <ac:chgData name="Joel Mitchell" userId="b9eb93e9caeb5efe" providerId="LiveId" clId="{DDBC3622-94CA-41DB-8033-13F113373121}" dt="2025-09-06T18:24:55.186" v="611"/>
          <ac:spMkLst>
            <pc:docMk/>
            <pc:sldMk cId="1817112620" sldId="470"/>
            <ac:spMk id="3" creationId="{951E6CF9-B481-03C5-1012-4984606EDA29}"/>
          </ac:spMkLst>
        </pc:spChg>
      </pc:sldChg>
      <pc:sldChg chg="modSp add mod">
        <pc:chgData name="Joel Mitchell" userId="b9eb93e9caeb5efe" providerId="LiveId" clId="{DDBC3622-94CA-41DB-8033-13F113373121}" dt="2025-09-06T18:33:10.144" v="649" actId="1076"/>
        <pc:sldMkLst>
          <pc:docMk/>
          <pc:sldMk cId="692653553" sldId="471"/>
        </pc:sldMkLst>
        <pc:spChg chg="mod">
          <ac:chgData name="Joel Mitchell" userId="b9eb93e9caeb5efe" providerId="LiveId" clId="{DDBC3622-94CA-41DB-8033-13F113373121}" dt="2025-09-06T18:32:44.015" v="646" actId="20577"/>
          <ac:spMkLst>
            <pc:docMk/>
            <pc:sldMk cId="692653553" sldId="471"/>
            <ac:spMk id="2" creationId="{80A22A32-6F80-B296-B2A0-99FF49377D72}"/>
          </ac:spMkLst>
        </pc:spChg>
        <pc:spChg chg="mod">
          <ac:chgData name="Joel Mitchell" userId="b9eb93e9caeb5efe" providerId="LiveId" clId="{DDBC3622-94CA-41DB-8033-13F113373121}" dt="2025-09-06T18:33:10.144" v="649" actId="1076"/>
          <ac:spMkLst>
            <pc:docMk/>
            <pc:sldMk cId="692653553" sldId="471"/>
            <ac:spMk id="3" creationId="{951E6CF9-B481-03C5-1012-4984606EDA29}"/>
          </ac:spMkLst>
        </pc:spChg>
      </pc:sldChg>
      <pc:sldChg chg="del">
        <pc:chgData name="Joel Mitchell" userId="b9eb93e9caeb5efe" providerId="LiveId" clId="{DDBC3622-94CA-41DB-8033-13F113373121}" dt="2025-09-03T19:02:48.384" v="37" actId="47"/>
        <pc:sldMkLst>
          <pc:docMk/>
          <pc:sldMk cId="2543665593" sldId="471"/>
        </pc:sldMkLst>
      </pc:sldChg>
      <pc:sldChg chg="del">
        <pc:chgData name="Joel Mitchell" userId="b9eb93e9caeb5efe" providerId="LiveId" clId="{DDBC3622-94CA-41DB-8033-13F113373121}" dt="2025-09-03T19:02:48.384" v="37" actId="47"/>
        <pc:sldMkLst>
          <pc:docMk/>
          <pc:sldMk cId="795535800" sldId="472"/>
        </pc:sldMkLst>
      </pc:sldChg>
      <pc:sldChg chg="add del">
        <pc:chgData name="Joel Mitchell" userId="b9eb93e9caeb5efe" providerId="LiveId" clId="{DDBC3622-94CA-41DB-8033-13F113373121}" dt="2025-09-06T19:20:08.675" v="651" actId="47"/>
        <pc:sldMkLst>
          <pc:docMk/>
          <pc:sldMk cId="4057530982" sldId="472"/>
        </pc:sldMkLst>
      </pc:sldChg>
      <pc:sldChg chg="modSp add mod modAnim">
        <pc:chgData name="Joel Mitchell" userId="b9eb93e9caeb5efe" providerId="LiveId" clId="{DDBC3622-94CA-41DB-8033-13F113373121}" dt="2025-09-06T19:29:55.193" v="692"/>
        <pc:sldMkLst>
          <pc:docMk/>
          <pc:sldMk cId="4257748933" sldId="472"/>
        </pc:sldMkLst>
        <pc:spChg chg="mod">
          <ac:chgData name="Joel Mitchell" userId="b9eb93e9caeb5efe" providerId="LiveId" clId="{DDBC3622-94CA-41DB-8033-13F113373121}" dt="2025-09-06T19:29:44.910" v="691" actId="20577"/>
          <ac:spMkLst>
            <pc:docMk/>
            <pc:sldMk cId="4257748933" sldId="472"/>
            <ac:spMk id="2" creationId="{80A22A32-6F80-B296-B2A0-99FF49377D72}"/>
          </ac:spMkLst>
        </pc:spChg>
        <pc:spChg chg="mod">
          <ac:chgData name="Joel Mitchell" userId="b9eb93e9caeb5efe" providerId="LiveId" clId="{DDBC3622-94CA-41DB-8033-13F113373121}" dt="2025-09-06T19:22:18.466" v="678" actId="20577"/>
          <ac:spMkLst>
            <pc:docMk/>
            <pc:sldMk cId="4257748933" sldId="472"/>
            <ac:spMk id="3" creationId="{951E6CF9-B481-03C5-1012-4984606EDA29}"/>
          </ac:spMkLst>
        </pc:spChg>
      </pc:sldChg>
      <pc:sldChg chg="del">
        <pc:chgData name="Joel Mitchell" userId="b9eb93e9caeb5efe" providerId="LiveId" clId="{DDBC3622-94CA-41DB-8033-13F113373121}" dt="2025-09-03T19:02:48.384" v="37" actId="47"/>
        <pc:sldMkLst>
          <pc:docMk/>
          <pc:sldMk cId="271688838" sldId="473"/>
        </pc:sldMkLst>
      </pc:sldChg>
      <pc:sldChg chg="modSp add modAnim">
        <pc:chgData name="Joel Mitchell" userId="b9eb93e9caeb5efe" providerId="LiveId" clId="{DDBC3622-94CA-41DB-8033-13F113373121}" dt="2025-09-06T19:31:26.723" v="835" actId="20577"/>
        <pc:sldMkLst>
          <pc:docMk/>
          <pc:sldMk cId="1681085056" sldId="473"/>
        </pc:sldMkLst>
        <pc:spChg chg="mod">
          <ac:chgData name="Joel Mitchell" userId="b9eb93e9caeb5efe" providerId="LiveId" clId="{DDBC3622-94CA-41DB-8033-13F113373121}" dt="2025-09-06T19:31:26.723" v="835" actId="20577"/>
          <ac:spMkLst>
            <pc:docMk/>
            <pc:sldMk cId="1681085056" sldId="473"/>
            <ac:spMk id="3" creationId="{951E6CF9-B481-03C5-1012-4984606EDA29}"/>
          </ac:spMkLst>
        </pc:spChg>
      </pc:sldChg>
      <pc:sldChg chg="modSp add modAnim">
        <pc:chgData name="Joel Mitchell" userId="b9eb93e9caeb5efe" providerId="LiveId" clId="{DDBC3622-94CA-41DB-8033-13F113373121}" dt="2025-09-06T19:32:47.635" v="882" actId="20577"/>
        <pc:sldMkLst>
          <pc:docMk/>
          <pc:sldMk cId="3031354174" sldId="474"/>
        </pc:sldMkLst>
        <pc:spChg chg="mod">
          <ac:chgData name="Joel Mitchell" userId="b9eb93e9caeb5efe" providerId="LiveId" clId="{DDBC3622-94CA-41DB-8033-13F113373121}" dt="2025-09-06T19:32:47.635" v="882" actId="20577"/>
          <ac:spMkLst>
            <pc:docMk/>
            <pc:sldMk cId="3031354174" sldId="474"/>
            <ac:spMk id="3" creationId="{951E6CF9-B481-03C5-1012-4984606EDA29}"/>
          </ac:spMkLst>
        </pc:spChg>
      </pc:sldChg>
      <pc:sldChg chg="del">
        <pc:chgData name="Joel Mitchell" userId="b9eb93e9caeb5efe" providerId="LiveId" clId="{DDBC3622-94CA-41DB-8033-13F113373121}" dt="2025-09-03T19:02:48.384" v="37" actId="47"/>
        <pc:sldMkLst>
          <pc:docMk/>
          <pc:sldMk cId="3979224347" sldId="474"/>
        </pc:sldMkLst>
      </pc:sldChg>
      <pc:sldChg chg="del">
        <pc:chgData name="Joel Mitchell" userId="b9eb93e9caeb5efe" providerId="LiveId" clId="{DDBC3622-94CA-41DB-8033-13F113373121}" dt="2025-09-03T19:02:48.384" v="37" actId="47"/>
        <pc:sldMkLst>
          <pc:docMk/>
          <pc:sldMk cId="4107244217" sldId="475"/>
        </pc:sldMkLst>
      </pc:sldChg>
      <pc:sldChg chg="del">
        <pc:chgData name="Joel Mitchell" userId="b9eb93e9caeb5efe" providerId="LiveId" clId="{DDBC3622-94CA-41DB-8033-13F113373121}" dt="2025-09-03T19:02:48.384" v="37" actId="47"/>
        <pc:sldMkLst>
          <pc:docMk/>
          <pc:sldMk cId="1714010837" sldId="476"/>
        </pc:sldMkLst>
      </pc:sldChg>
      <pc:sldChg chg="del">
        <pc:chgData name="Joel Mitchell" userId="b9eb93e9caeb5efe" providerId="LiveId" clId="{DDBC3622-94CA-41DB-8033-13F113373121}" dt="2025-09-03T19:02:48.384" v="37" actId="47"/>
        <pc:sldMkLst>
          <pc:docMk/>
          <pc:sldMk cId="764973493" sldId="477"/>
        </pc:sldMkLst>
      </pc:sldChg>
      <pc:sldChg chg="del">
        <pc:chgData name="Joel Mitchell" userId="b9eb93e9caeb5efe" providerId="LiveId" clId="{DDBC3622-94CA-41DB-8033-13F113373121}" dt="2025-09-03T19:02:48.384" v="37" actId="47"/>
        <pc:sldMkLst>
          <pc:docMk/>
          <pc:sldMk cId="495219974" sldId="478"/>
        </pc:sldMkLst>
      </pc:sldChg>
      <pc:sldChg chg="del">
        <pc:chgData name="Joel Mitchell" userId="b9eb93e9caeb5efe" providerId="LiveId" clId="{DDBC3622-94CA-41DB-8033-13F113373121}" dt="2025-09-03T19:02:48.384" v="37" actId="47"/>
        <pc:sldMkLst>
          <pc:docMk/>
          <pc:sldMk cId="1157854380" sldId="479"/>
        </pc:sldMkLst>
      </pc:sldChg>
      <pc:sldChg chg="del">
        <pc:chgData name="Joel Mitchell" userId="b9eb93e9caeb5efe" providerId="LiveId" clId="{DDBC3622-94CA-41DB-8033-13F113373121}" dt="2025-09-03T19:02:48.384" v="37" actId="47"/>
        <pc:sldMkLst>
          <pc:docMk/>
          <pc:sldMk cId="257970749" sldId="480"/>
        </pc:sldMkLst>
      </pc:sldChg>
    </pc:docChg>
  </pc:docChgLst>
  <pc:docChgLst>
    <pc:chgData name="Joel Mitchell" userId="b9eb93e9caeb5efe" providerId="LiveId" clId="{DF90A3CB-9CA0-462D-A21D-E0D74423AC39}"/>
    <pc:docChg chg="custSel modSld">
      <pc:chgData name="Joel Mitchell" userId="b9eb93e9caeb5efe" providerId="LiveId" clId="{DF90A3CB-9CA0-462D-A21D-E0D74423AC39}" dt="2025-09-07T02:56:38.709" v="45" actId="20577"/>
      <pc:docMkLst>
        <pc:docMk/>
      </pc:docMkLst>
      <pc:sldChg chg="modSp mod">
        <pc:chgData name="Joel Mitchell" userId="b9eb93e9caeb5efe" providerId="LiveId" clId="{DF90A3CB-9CA0-462D-A21D-E0D74423AC39}" dt="2025-09-07T02:54:16.698" v="4" actId="5793"/>
        <pc:sldMkLst>
          <pc:docMk/>
          <pc:sldMk cId="1609084350" sldId="460"/>
        </pc:sldMkLst>
        <pc:spChg chg="mod">
          <ac:chgData name="Joel Mitchell" userId="b9eb93e9caeb5efe" providerId="LiveId" clId="{DF90A3CB-9CA0-462D-A21D-E0D74423AC39}" dt="2025-09-07T02:54:16.698" v="4" actId="5793"/>
          <ac:spMkLst>
            <pc:docMk/>
            <pc:sldMk cId="1609084350" sldId="460"/>
            <ac:spMk id="3" creationId="{951E6CF9-B481-03C5-1012-4984606EDA29}"/>
          </ac:spMkLst>
        </pc:spChg>
      </pc:sldChg>
      <pc:sldChg chg="modSp mod">
        <pc:chgData name="Joel Mitchell" userId="b9eb93e9caeb5efe" providerId="LiveId" clId="{DF90A3CB-9CA0-462D-A21D-E0D74423AC39}" dt="2025-09-07T02:56:35.031" v="44" actId="20577"/>
        <pc:sldMkLst>
          <pc:docMk/>
          <pc:sldMk cId="686795596" sldId="462"/>
        </pc:sldMkLst>
        <pc:spChg chg="mod">
          <ac:chgData name="Joel Mitchell" userId="b9eb93e9caeb5efe" providerId="LiveId" clId="{DF90A3CB-9CA0-462D-A21D-E0D74423AC39}" dt="2025-09-07T02:56:35.031" v="44" actId="20577"/>
          <ac:spMkLst>
            <pc:docMk/>
            <pc:sldMk cId="686795596" sldId="462"/>
            <ac:spMk id="2" creationId="{80A22A32-6F80-B296-B2A0-99FF49377D72}"/>
          </ac:spMkLst>
        </pc:spChg>
        <pc:spChg chg="mod">
          <ac:chgData name="Joel Mitchell" userId="b9eb93e9caeb5efe" providerId="LiveId" clId="{DF90A3CB-9CA0-462D-A21D-E0D74423AC39}" dt="2025-09-07T02:55:54.032" v="24" actId="20577"/>
          <ac:spMkLst>
            <pc:docMk/>
            <pc:sldMk cId="686795596" sldId="462"/>
            <ac:spMk id="3" creationId="{951E6CF9-B481-03C5-1012-4984606EDA29}"/>
          </ac:spMkLst>
        </pc:spChg>
      </pc:sldChg>
      <pc:sldChg chg="modSp mod">
        <pc:chgData name="Joel Mitchell" userId="b9eb93e9caeb5efe" providerId="LiveId" clId="{DF90A3CB-9CA0-462D-A21D-E0D74423AC39}" dt="2025-09-07T02:56:38.709" v="45" actId="20577"/>
        <pc:sldMkLst>
          <pc:docMk/>
          <pc:sldMk cId="571602692" sldId="463"/>
        </pc:sldMkLst>
        <pc:spChg chg="mod">
          <ac:chgData name="Joel Mitchell" userId="b9eb93e9caeb5efe" providerId="LiveId" clId="{DF90A3CB-9CA0-462D-A21D-E0D74423AC39}" dt="2025-09-07T02:56:38.709" v="45" actId="20577"/>
          <ac:spMkLst>
            <pc:docMk/>
            <pc:sldMk cId="571602692" sldId="463"/>
            <ac:spMk id="2" creationId="{80A22A32-6F80-B296-B2A0-99FF49377D72}"/>
          </ac:spMkLst>
        </pc:spChg>
        <pc:spChg chg="mod">
          <ac:chgData name="Joel Mitchell" userId="b9eb93e9caeb5efe" providerId="LiveId" clId="{DF90A3CB-9CA0-462D-A21D-E0D74423AC39}" dt="2025-09-07T02:56:02.537" v="42" actId="20577"/>
          <ac:spMkLst>
            <pc:docMk/>
            <pc:sldMk cId="571602692" sldId="463"/>
            <ac:spMk id="3" creationId="{951E6CF9-B481-03C5-1012-4984606EDA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9A75-38F6-4798-A3EC-325AB454646C}" type="datetimeFigureOut">
              <a:rPr lang="en-US" smtClean="0"/>
              <a:t>9/6/2025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91521-384C-48A6-9C73-FF6955DD45F8}" type="slidenum">
              <a:rPr lang="en-US" smtClean="0"/>
              <a:t>‹#›</a:t>
            </a:fld>
            <a:endParaRPr lang="en-US"/>
          </a:p>
        </p:txBody>
      </p:sp>
    </p:spTree>
    <p:extLst>
      <p:ext uri="{BB962C8B-B14F-4D97-AF65-F5344CB8AC3E}">
        <p14:creationId xmlns:p14="http://schemas.microsoft.com/office/powerpoint/2010/main" val="34645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17714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0313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A0B1B-8E20-41EE-9EFC-6B727CDA606B}" type="datetimeFigureOut">
              <a:rPr lang="en-US" smtClean="0"/>
              <a:t>9/6/2025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052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A0B1B-8E20-41EE-9EFC-6B727CDA606B}" type="datetimeFigureOut">
              <a:rPr lang="en-US" smtClean="0"/>
              <a:t>9/6/2025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5463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A0B1B-8E20-41EE-9EFC-6B727CDA606B}" type="datetimeFigureOut">
              <a:rPr lang="en-US" smtClean="0"/>
              <a:t>9/6/2025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96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BA0B1B-8E20-41EE-9EFC-6B727CDA606B}" type="datetimeFigureOut">
              <a:rPr lang="en-US" smtClean="0"/>
              <a:t>9/6/2025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29759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0B1B-8E20-41EE-9EFC-6B727CDA606B}" type="datetimeFigureOut">
              <a:rPr lang="en-US" smtClean="0"/>
              <a:t>9/6/2025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4698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6786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26753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4214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7144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17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36905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9/6/2025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89612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9/6/2025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73919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6523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04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BA0B1B-8E20-41EE-9EFC-6B727CDA606B}" type="datetimeFigureOut">
              <a:rPr lang="en-US" smtClean="0"/>
              <a:t>9/6/2025</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47DC5DD-1316-407A-80E3-83D679B75271}" type="slidenum">
              <a:rPr lang="en-US" smtClean="0"/>
              <a:t>‹#›</a:t>
            </a:fld>
            <a:endParaRPr lang="en-US"/>
          </a:p>
        </p:txBody>
      </p:sp>
    </p:spTree>
    <p:extLst>
      <p:ext uri="{BB962C8B-B14F-4D97-AF65-F5344CB8AC3E}">
        <p14:creationId xmlns:p14="http://schemas.microsoft.com/office/powerpoint/2010/main" val="41417700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892841" y="1769538"/>
            <a:ext cx="10395737" cy="1828801"/>
          </a:xfrm>
        </p:spPr>
        <p:txBody>
          <a:bodyPr>
            <a:normAutofit/>
          </a:bodyPr>
          <a:lstStyle/>
          <a:p>
            <a:r>
              <a:rPr lang="en-US" sz="6000" dirty="0">
                <a:solidFill>
                  <a:schemeClr val="accent1">
                    <a:lumMod val="20000"/>
                    <a:lumOff val="80000"/>
                  </a:schemeClr>
                </a:solidFill>
              </a:rPr>
              <a:t>Do as I Have Done</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13:1-17</a:t>
            </a:r>
          </a:p>
        </p:txBody>
      </p:sp>
    </p:spTree>
    <p:extLst>
      <p:ext uri="{BB962C8B-B14F-4D97-AF65-F5344CB8AC3E}">
        <p14:creationId xmlns:p14="http://schemas.microsoft.com/office/powerpoint/2010/main" val="1197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1"/>
            <a:ext cx="11858445" cy="1507959"/>
          </a:xfrm>
        </p:spPr>
        <p:txBody>
          <a:bodyPr>
            <a:normAutofit/>
          </a:bodyPr>
          <a:lstStyle/>
          <a:p>
            <a:pPr algn="l"/>
            <a:r>
              <a:rPr lang="en-US" sz="4600" b="1" dirty="0">
                <a:solidFill>
                  <a:schemeClr val="accent1">
                    <a:lumMod val="20000"/>
                    <a:lumOff val="80000"/>
                  </a:schemeClr>
                </a:solidFill>
              </a:rPr>
              <a:t>What would you do if you knew that you had only a day or two to live?</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652336"/>
            <a:ext cx="11858445" cy="5247645"/>
          </a:xfrm>
        </p:spPr>
        <p:txBody>
          <a:bodyPr>
            <a:normAutofit/>
          </a:bodyPr>
          <a:lstStyle/>
          <a:p>
            <a:r>
              <a:rPr lang="en-US" sz="4600" dirty="0">
                <a:solidFill>
                  <a:schemeClr val="accent1">
                    <a:lumMod val="20000"/>
                    <a:lumOff val="80000"/>
                  </a:schemeClr>
                </a:solidFill>
              </a:rPr>
              <a:t>Fight against it in every possible way?</a:t>
            </a:r>
          </a:p>
          <a:p>
            <a:r>
              <a:rPr lang="en-US" sz="4600" dirty="0">
                <a:solidFill>
                  <a:schemeClr val="accent1">
                    <a:lumMod val="20000"/>
                    <a:lumOff val="80000"/>
                  </a:schemeClr>
                </a:solidFill>
              </a:rPr>
              <a:t>Do something adventurous?</a:t>
            </a:r>
          </a:p>
          <a:p>
            <a:r>
              <a:rPr lang="en-US" sz="4600" dirty="0">
                <a:solidFill>
                  <a:schemeClr val="accent1">
                    <a:lumMod val="20000"/>
                    <a:lumOff val="80000"/>
                  </a:schemeClr>
                </a:solidFill>
              </a:rPr>
              <a:t>Spend the time with loved ones?</a:t>
            </a:r>
          </a:p>
        </p:txBody>
      </p:sp>
    </p:spTree>
    <p:extLst>
      <p:ext uri="{BB962C8B-B14F-4D97-AF65-F5344CB8AC3E}">
        <p14:creationId xmlns:p14="http://schemas.microsoft.com/office/powerpoint/2010/main" val="170013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12:20-23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Now among those who went up to worship at the feast were some Greeks. So these came to Philip, who was from Bethsaida in Galilee, and asked him, “Sir, we wish to see Jesus.” Philip went and told Andrew; Andrew and Philip went and told Jesus. And Jesus answered them, “The hour has come for the Son of Man to be glorified.”</a:t>
            </a:r>
          </a:p>
        </p:txBody>
      </p:sp>
    </p:spTree>
    <p:extLst>
      <p:ext uri="{BB962C8B-B14F-4D97-AF65-F5344CB8AC3E}">
        <p14:creationId xmlns:p14="http://schemas.microsoft.com/office/powerpoint/2010/main" val="375969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Love</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1-5</a:t>
            </a:r>
          </a:p>
        </p:txBody>
      </p:sp>
    </p:spTree>
    <p:extLst>
      <p:ext uri="{BB962C8B-B14F-4D97-AF65-F5344CB8AC3E}">
        <p14:creationId xmlns:p14="http://schemas.microsoft.com/office/powerpoint/2010/main" val="347317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13:1a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Now before the Feast of the Passover, when Jesus knew that his hour had come to depart out of this world to the Father…</a:t>
            </a:r>
          </a:p>
          <a:p>
            <a:pPr marL="36900" indent="0">
              <a:buNone/>
            </a:pPr>
            <a:endParaRPr lang="en-US" sz="4600" dirty="0">
              <a:solidFill>
                <a:schemeClr val="accent1">
                  <a:lumMod val="20000"/>
                  <a:lumOff val="80000"/>
                </a:schemeClr>
              </a:solidFill>
            </a:endParaRPr>
          </a:p>
          <a:p>
            <a:pPr marL="36900" indent="0">
              <a:buNone/>
            </a:pPr>
            <a:r>
              <a:rPr lang="en-US" sz="4600" i="1" dirty="0">
                <a:solidFill>
                  <a:schemeClr val="accent1">
                    <a:lumMod val="20000"/>
                    <a:lumOff val="80000"/>
                  </a:schemeClr>
                </a:solidFill>
              </a:rPr>
              <a:t>2 Corinthians 5:8 – Yes, we are of good courage, and we would rather be away from the body and at home with the Lord.</a:t>
            </a:r>
          </a:p>
        </p:txBody>
      </p:sp>
    </p:spTree>
    <p:extLst>
      <p:ext uri="{BB962C8B-B14F-4D97-AF65-F5344CB8AC3E}">
        <p14:creationId xmlns:p14="http://schemas.microsoft.com/office/powerpoint/2010/main" val="4239763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Now before the Feast of the Passover, when Jesus knew that his hour had come to depart out of this world to the Father, having loved his own* who were in the world, he loved them to the end.</a:t>
            </a:r>
          </a:p>
          <a:p>
            <a:pPr marL="36900" indent="0">
              <a:buNone/>
            </a:pPr>
            <a:endParaRPr lang="en-US" sz="4600" dirty="0">
              <a:solidFill>
                <a:schemeClr val="accent1">
                  <a:lumMod val="20000"/>
                  <a:lumOff val="80000"/>
                </a:schemeClr>
              </a:solidFill>
            </a:endParaRPr>
          </a:p>
          <a:p>
            <a:pPr marL="36900" indent="0">
              <a:buNone/>
            </a:pPr>
            <a:r>
              <a:rPr lang="en-US" sz="4600" i="1" dirty="0">
                <a:solidFill>
                  <a:schemeClr val="accent1">
                    <a:lumMod val="20000"/>
                    <a:lumOff val="80000"/>
                  </a:schemeClr>
                </a:solidFill>
              </a:rPr>
              <a:t>*John 6:37-47, 10:1-18</a:t>
            </a:r>
          </a:p>
        </p:txBody>
      </p:sp>
    </p:spTree>
    <p:extLst>
      <p:ext uri="{BB962C8B-B14F-4D97-AF65-F5344CB8AC3E}">
        <p14:creationId xmlns:p14="http://schemas.microsoft.com/office/powerpoint/2010/main" val="94485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13:2-3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During supper, when the devil had already put it into the heart of Judas Iscariot, Simon's son, to betray him, Jesus, knowing that the Father had given all things into his hands, and that he had come from God and was going back to God…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609084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Philippians 2:9-11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Therefore God has highly exalted him and bestowed on him the name that is above every name, so that at the name of Jesus every knee should bow, in heaven and on earth and under the earth, and every tongue confess that Jesus Christ is Lord, to the glory of God the Father.</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55348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13:2-4a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During supper, when the devil had already put it into the heart of Judas Iscariot, Simon's son, to betray him, Jesus, knowing that the Father had given all things into his hands, and that he had come from God and was going back to God, rose from supper.</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686795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a:solidFill>
                  <a:schemeClr val="accent1">
                    <a:lumMod val="20000"/>
                    <a:lumOff val="80000"/>
                  </a:schemeClr>
                </a:solidFill>
              </a:rPr>
              <a:t>John 13:4b-5</a:t>
            </a:r>
            <a:endParaRPr lang="en-US" sz="4600" b="1" dirty="0">
              <a:solidFill>
                <a:schemeClr val="accent1">
                  <a:lumMod val="20000"/>
                  <a:lumOff val="80000"/>
                </a:schemeClr>
              </a:solidFill>
            </a:endParaRP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He laid aside his outer garments, and taking a towel, tied it around his waist. Then he poured water into a basin and began to wash the disciples' feet and to wipe them with the towel that was wrapped around him.</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57160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Philippians 2:5-8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Have this mind among yourselves, which is yours in Christ Jesus, who, though he was in the form of God, did not count equality with God a thing to be grasped, but emptied himself, by taking the form of a servant, being born in the likeness of men. And being found in human form, he humbled himself by becoming obedient to the point of death, even death on a cross.</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16173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Forgiveness</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6-11</a:t>
            </a:r>
          </a:p>
        </p:txBody>
      </p:sp>
    </p:spTree>
    <p:extLst>
      <p:ext uri="{BB962C8B-B14F-4D97-AF65-F5344CB8AC3E}">
        <p14:creationId xmlns:p14="http://schemas.microsoft.com/office/powerpoint/2010/main" val="4210271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13:6-8a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He came to Simon Peter, who said to him, “Lord, do you wash my feet?”</a:t>
            </a:r>
          </a:p>
          <a:p>
            <a:pPr marL="36900" indent="0">
              <a:buNone/>
            </a:pPr>
            <a:r>
              <a:rPr lang="en-US" sz="4600" dirty="0">
                <a:solidFill>
                  <a:schemeClr val="accent1">
                    <a:lumMod val="20000"/>
                    <a:lumOff val="80000"/>
                  </a:schemeClr>
                </a:solidFill>
              </a:rPr>
              <a:t>Jesus answered him, “What I am doing you do not understand now, but afterward you will understand.”</a:t>
            </a:r>
          </a:p>
          <a:p>
            <a:pPr marL="36900" indent="0">
              <a:buNone/>
            </a:pPr>
            <a:r>
              <a:rPr lang="en-US" sz="4600" dirty="0">
                <a:solidFill>
                  <a:schemeClr val="accent1">
                    <a:lumMod val="20000"/>
                    <a:lumOff val="80000"/>
                  </a:schemeClr>
                </a:solidFill>
              </a:rPr>
              <a:t>Peter said to him, “You shall never wash my feet.”</a:t>
            </a:r>
          </a:p>
        </p:txBody>
      </p:sp>
    </p:spTree>
    <p:extLst>
      <p:ext uri="{BB962C8B-B14F-4D97-AF65-F5344CB8AC3E}">
        <p14:creationId xmlns:p14="http://schemas.microsoft.com/office/powerpoint/2010/main" val="170946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13:8b</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Jesus answered him, “If I do not wash you, you have no share with me.”</a:t>
            </a:r>
          </a:p>
        </p:txBody>
      </p:sp>
    </p:spTree>
    <p:extLst>
      <p:ext uri="{BB962C8B-B14F-4D97-AF65-F5344CB8AC3E}">
        <p14:creationId xmlns:p14="http://schemas.microsoft.com/office/powerpoint/2010/main" val="71056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a:solidFill>
                  <a:schemeClr val="accent1">
                    <a:lumMod val="20000"/>
                    <a:lumOff val="80000"/>
                  </a:schemeClr>
                </a:solidFill>
              </a:rPr>
              <a:t>1 John 1:6-7</a:t>
            </a:r>
            <a:endParaRPr lang="en-US" sz="4600" b="1" dirty="0">
              <a:solidFill>
                <a:schemeClr val="accent1">
                  <a:lumMod val="20000"/>
                  <a:lumOff val="80000"/>
                </a:schemeClr>
              </a:solidFill>
            </a:endParaRP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we say we have fellowship with him while we walk in darkness, we lie and do not practice the truth. But if we walk in the light, as he is in the light, we have fellowship with one another, and the blood of Jesus his Son cleanses us from all sin.</a:t>
            </a:r>
          </a:p>
        </p:txBody>
      </p:sp>
    </p:spTree>
    <p:extLst>
      <p:ext uri="{BB962C8B-B14F-4D97-AF65-F5344CB8AC3E}">
        <p14:creationId xmlns:p14="http://schemas.microsoft.com/office/powerpoint/2010/main" val="295495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John 1:8-9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we say we have no sin, we deceive ourselves, and the truth is not in us. If we confess our sins, he is faithful and just to forgive us our sins and to cleanse us from all unrighteousness. </a:t>
            </a:r>
          </a:p>
        </p:txBody>
      </p:sp>
    </p:spTree>
    <p:extLst>
      <p:ext uri="{BB962C8B-B14F-4D97-AF65-F5344CB8AC3E}">
        <p14:creationId xmlns:p14="http://schemas.microsoft.com/office/powerpoint/2010/main" val="338803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Simon Peter said to him, “Lord, not my feet only but also my hands and my head!” </a:t>
            </a:r>
          </a:p>
        </p:txBody>
      </p:sp>
    </p:spTree>
    <p:extLst>
      <p:ext uri="{BB962C8B-B14F-4D97-AF65-F5344CB8AC3E}">
        <p14:creationId xmlns:p14="http://schemas.microsoft.com/office/powerpoint/2010/main" val="237052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13:10-11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Jesus said to him, “The one who has bathed does not need to wash, except for his feet, but is completely clean. And you are clean, but not every one of you. For he knew who was to betray him; that was why he said, “Not all of you are clean.”</a:t>
            </a:r>
          </a:p>
        </p:txBody>
      </p:sp>
    </p:spTree>
    <p:extLst>
      <p:ext uri="{BB962C8B-B14F-4D97-AF65-F5344CB8AC3E}">
        <p14:creationId xmlns:p14="http://schemas.microsoft.com/office/powerpoint/2010/main" val="181711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Humility</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12-20</a:t>
            </a:r>
          </a:p>
        </p:txBody>
      </p:sp>
    </p:spTree>
    <p:extLst>
      <p:ext uri="{BB962C8B-B14F-4D97-AF65-F5344CB8AC3E}">
        <p14:creationId xmlns:p14="http://schemas.microsoft.com/office/powerpoint/2010/main" val="979321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13:12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When he had washed their feet and put on his outer garments and resumed his place, he said to them, “Do you understand what I have done to you?</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13348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13:13-17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876300"/>
            <a:ext cx="11858445" cy="6038850"/>
          </a:xfrm>
        </p:spPr>
        <p:txBody>
          <a:bodyPr>
            <a:normAutofit fontScale="92500"/>
          </a:bodyPr>
          <a:lstStyle/>
          <a:p>
            <a:pPr marL="36900" indent="0">
              <a:buNone/>
            </a:pPr>
            <a:r>
              <a:rPr lang="en-US" sz="4600" dirty="0">
                <a:solidFill>
                  <a:schemeClr val="accent1">
                    <a:lumMod val="20000"/>
                    <a:lumOff val="80000"/>
                  </a:schemeClr>
                </a:solidFill>
              </a:rPr>
              <a:t>You call me Teacher and Lord, and you are right, for so I am. If I then, your Lord and Teacher, have washed your feet, you also ought to wash one another's feet. For I have given you an example, that you also should do just as I have done to you. Truly, truly, I say to you, a servant is not greater than his master, nor is a messenger greater than the one who sent him. If you know these things, blessed are you if you do them.</a:t>
            </a:r>
          </a:p>
        </p:txBody>
      </p:sp>
    </p:spTree>
    <p:extLst>
      <p:ext uri="{BB962C8B-B14F-4D97-AF65-F5344CB8AC3E}">
        <p14:creationId xmlns:p14="http://schemas.microsoft.com/office/powerpoint/2010/main" val="692653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Application: Philippians 2:3-5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Do nothing from selfish ambition or conceit, but in humility count others more significant than yourselves. Let each of you look not only to his own interests, but also to the interests of others. Have this mind among yourselves, which is yours in Christ Jesus,</a:t>
            </a:r>
          </a:p>
        </p:txBody>
      </p:sp>
    </p:spTree>
    <p:extLst>
      <p:ext uri="{BB962C8B-B14F-4D97-AF65-F5344CB8AC3E}">
        <p14:creationId xmlns:p14="http://schemas.microsoft.com/office/powerpoint/2010/main" val="4257748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Application: Philippians 2:3-5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Is there an area where I am able to serve but I have been telling myself “I shouldn’t have to do that”?</a:t>
            </a:r>
          </a:p>
          <a:p>
            <a:pPr lvl="1"/>
            <a:r>
              <a:rPr lang="en-US" sz="4400" dirty="0">
                <a:solidFill>
                  <a:schemeClr val="accent1">
                    <a:lumMod val="20000"/>
                    <a:lumOff val="80000"/>
                  </a:schemeClr>
                </a:solidFill>
              </a:rPr>
              <a:t>It’s someone else’s job</a:t>
            </a:r>
          </a:p>
          <a:p>
            <a:pPr lvl="1"/>
            <a:r>
              <a:rPr lang="en-US" sz="4400" dirty="0">
                <a:solidFill>
                  <a:schemeClr val="accent1">
                    <a:lumMod val="20000"/>
                    <a:lumOff val="80000"/>
                  </a:schemeClr>
                </a:solidFill>
              </a:rPr>
              <a:t>I refuse to put up with the disrespect involved</a:t>
            </a:r>
          </a:p>
          <a:p>
            <a:pPr lvl="1"/>
            <a:r>
              <a:rPr lang="en-US" sz="4400" dirty="0">
                <a:solidFill>
                  <a:schemeClr val="accent1">
                    <a:lumMod val="20000"/>
                    <a:lumOff val="80000"/>
                  </a:schemeClr>
                </a:solidFill>
              </a:rPr>
              <a:t>They don’t deserve my help</a:t>
            </a:r>
          </a:p>
          <a:p>
            <a:pPr lvl="1"/>
            <a:r>
              <a:rPr lang="en-US" sz="4400" dirty="0">
                <a:solidFill>
                  <a:schemeClr val="accent1">
                    <a:lumMod val="20000"/>
                    <a:lumOff val="80000"/>
                  </a:schemeClr>
                </a:solidFill>
              </a:rPr>
              <a:t>I already put in my time</a:t>
            </a:r>
          </a:p>
        </p:txBody>
      </p:sp>
    </p:spTree>
    <p:extLst>
      <p:ext uri="{BB962C8B-B14F-4D97-AF65-F5344CB8AC3E}">
        <p14:creationId xmlns:p14="http://schemas.microsoft.com/office/powerpoint/2010/main" val="168108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Application: Philippians 2:3-5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Ask God to give you the mind of Christ </a:t>
            </a:r>
          </a:p>
          <a:p>
            <a:pPr lvl="1"/>
            <a:r>
              <a:rPr lang="en-US" sz="4400" dirty="0">
                <a:solidFill>
                  <a:schemeClr val="accent1">
                    <a:lumMod val="20000"/>
                    <a:lumOff val="80000"/>
                  </a:schemeClr>
                </a:solidFill>
              </a:rPr>
              <a:t>Who willingly lowered himself to our level, </a:t>
            </a:r>
          </a:p>
          <a:p>
            <a:pPr lvl="1"/>
            <a:r>
              <a:rPr lang="en-US" sz="4400" dirty="0">
                <a:solidFill>
                  <a:schemeClr val="accent1">
                    <a:lumMod val="20000"/>
                    <a:lumOff val="80000"/>
                  </a:schemeClr>
                </a:solidFill>
              </a:rPr>
              <a:t>Who acted as a servant</a:t>
            </a:r>
          </a:p>
          <a:p>
            <a:pPr lvl="1"/>
            <a:r>
              <a:rPr lang="en-US" sz="4400" dirty="0">
                <a:solidFill>
                  <a:schemeClr val="accent1">
                    <a:lumMod val="20000"/>
                    <a:lumOff val="80000"/>
                  </a:schemeClr>
                </a:solidFill>
              </a:rPr>
              <a:t>Who died for us while we were still sinners because he loved us perfectly.</a:t>
            </a:r>
            <a:endParaRPr lang="en-US" sz="4200" dirty="0">
              <a:solidFill>
                <a:schemeClr val="accent1">
                  <a:lumMod val="20000"/>
                  <a:lumOff val="80000"/>
                </a:schemeClr>
              </a:solidFill>
            </a:endParaRPr>
          </a:p>
        </p:txBody>
      </p:sp>
    </p:spTree>
    <p:extLst>
      <p:ext uri="{BB962C8B-B14F-4D97-AF65-F5344CB8AC3E}">
        <p14:creationId xmlns:p14="http://schemas.microsoft.com/office/powerpoint/2010/main" val="303135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8222</TotalTime>
  <Words>1101</Words>
  <Application>Microsoft Office PowerPoint</Application>
  <PresentationFormat>Widescreen</PresentationFormat>
  <Paragraphs>63</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Calisto MT</vt:lpstr>
      <vt:lpstr>Wingdings 2</vt:lpstr>
      <vt:lpstr>Slate</vt:lpstr>
      <vt:lpstr>Do as I Have Done</vt:lpstr>
      <vt:lpstr>What would you do if you knew that you had only a day or two to live?</vt:lpstr>
      <vt:lpstr>John 12:20-23</vt:lpstr>
      <vt:lpstr>Love</vt:lpstr>
      <vt:lpstr>John 13:1a</vt:lpstr>
      <vt:lpstr>John 13:1</vt:lpstr>
      <vt:lpstr>John 13:2-3</vt:lpstr>
      <vt:lpstr>Philippians 2:9-11</vt:lpstr>
      <vt:lpstr>John 13:2-4a</vt:lpstr>
      <vt:lpstr>John 13:4b-5</vt:lpstr>
      <vt:lpstr>Philippians 2:5-8</vt:lpstr>
      <vt:lpstr>Forgiveness</vt:lpstr>
      <vt:lpstr>John 13:6-8a</vt:lpstr>
      <vt:lpstr>John 13:8b</vt:lpstr>
      <vt:lpstr>1 John 1:6-7</vt:lpstr>
      <vt:lpstr>1 John 1:8-9</vt:lpstr>
      <vt:lpstr>John 13:9</vt:lpstr>
      <vt:lpstr>John 13:10-11</vt:lpstr>
      <vt:lpstr>Humility</vt:lpstr>
      <vt:lpstr>John 13:12</vt:lpstr>
      <vt:lpstr>John 13:13-17</vt:lpstr>
      <vt:lpstr>Application: Philippians 2:3-5</vt:lpstr>
      <vt:lpstr>Application: Philippians 2:3-5</vt:lpstr>
      <vt:lpstr>Application: Philippians 2:3-5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25</cp:revision>
  <dcterms:created xsi:type="dcterms:W3CDTF">2024-11-14T19:43:50Z</dcterms:created>
  <dcterms:modified xsi:type="dcterms:W3CDTF">2025-09-07T02:56:43Z</dcterms:modified>
</cp:coreProperties>
</file>