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56" r:id="rId2"/>
    <p:sldId id="461" r:id="rId3"/>
    <p:sldId id="462" r:id="rId4"/>
    <p:sldId id="463" r:id="rId5"/>
    <p:sldId id="429" r:id="rId6"/>
    <p:sldId id="460" r:id="rId7"/>
    <p:sldId id="464" r:id="rId8"/>
    <p:sldId id="465" r:id="rId9"/>
    <p:sldId id="458" r:id="rId10"/>
    <p:sldId id="466" r:id="rId11"/>
    <p:sldId id="467" r:id="rId12"/>
    <p:sldId id="468" r:id="rId13"/>
    <p:sldId id="459" r:id="rId14"/>
    <p:sldId id="469" r:id="rId15"/>
    <p:sldId id="470" r:id="rId16"/>
    <p:sldId id="471" r:id="rId17"/>
    <p:sldId id="472" r:id="rId18"/>
    <p:sldId id="473" r:id="rId19"/>
    <p:sldId id="477" r:id="rId20"/>
    <p:sldId id="476" r:id="rId21"/>
    <p:sldId id="478" r:id="rId22"/>
    <p:sldId id="479" r:id="rId23"/>
    <p:sldId id="480" r:id="rId24"/>
    <p:sldId id="481" r:id="rId25"/>
    <p:sldId id="482"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FA76C77-A77B-4249-9FD5-110A425AB7A4}" v="2266" dt="2025-09-11T21:51:57.7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06" autoAdjust="0"/>
    <p:restoredTop sz="94660"/>
  </p:normalViewPr>
  <p:slideViewPr>
    <p:cSldViewPr snapToGrid="0">
      <p:cViewPr varScale="1">
        <p:scale>
          <a:sx n="75" d="100"/>
          <a:sy n="75" d="100"/>
        </p:scale>
        <p:origin x="690" y="267"/>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el Mitchell" userId="b9eb93e9caeb5efe" providerId="LiveId" clId="{DF90A3CB-9CA0-462D-A21D-E0D74423AC39}"/>
    <pc:docChg chg="undo custSel addSld delSld modSld sldOrd">
      <pc:chgData name="Joel Mitchell" userId="b9eb93e9caeb5efe" providerId="LiveId" clId="{DF90A3CB-9CA0-462D-A21D-E0D74423AC39}" dt="2025-09-11T21:52:23.201" v="3323" actId="20577"/>
      <pc:docMkLst>
        <pc:docMk/>
      </pc:docMkLst>
      <pc:sldChg chg="modSp mod">
        <pc:chgData name="Joel Mitchell" userId="b9eb93e9caeb5efe" providerId="LiveId" clId="{DF90A3CB-9CA0-462D-A21D-E0D74423AC39}" dt="2025-09-10T19:19:07.515" v="17" actId="20577"/>
        <pc:sldMkLst>
          <pc:docMk/>
          <pc:sldMk cId="1197323492" sldId="256"/>
        </pc:sldMkLst>
        <pc:spChg chg="mod">
          <ac:chgData name="Joel Mitchell" userId="b9eb93e9caeb5efe" providerId="LiveId" clId="{DF90A3CB-9CA0-462D-A21D-E0D74423AC39}" dt="2025-09-10T19:19:01.845" v="9" actId="20577"/>
          <ac:spMkLst>
            <pc:docMk/>
            <pc:sldMk cId="1197323492" sldId="256"/>
            <ac:spMk id="2" creationId="{6EDFF96C-51EE-FE25-FF94-86D3BA60C7CD}"/>
          </ac:spMkLst>
        </pc:spChg>
        <pc:spChg chg="mod">
          <ac:chgData name="Joel Mitchell" userId="b9eb93e9caeb5efe" providerId="LiveId" clId="{DF90A3CB-9CA0-462D-A21D-E0D74423AC39}" dt="2025-09-10T19:19:07.515" v="17" actId="20577"/>
          <ac:spMkLst>
            <pc:docMk/>
            <pc:sldMk cId="1197323492" sldId="256"/>
            <ac:spMk id="3" creationId="{7C60F394-8E19-A7D3-900C-59579C9165F9}"/>
          </ac:spMkLst>
        </pc:spChg>
      </pc:sldChg>
      <pc:sldChg chg="modSp mod">
        <pc:chgData name="Joel Mitchell" userId="b9eb93e9caeb5efe" providerId="LiveId" clId="{DF90A3CB-9CA0-462D-A21D-E0D74423AC39}" dt="2025-09-10T19:19:56.134" v="42" actId="20577"/>
        <pc:sldMkLst>
          <pc:docMk/>
          <pc:sldMk cId="3473176437" sldId="429"/>
        </pc:sldMkLst>
        <pc:spChg chg="mod">
          <ac:chgData name="Joel Mitchell" userId="b9eb93e9caeb5efe" providerId="LiveId" clId="{DF90A3CB-9CA0-462D-A21D-E0D74423AC39}" dt="2025-09-10T19:19:51.590" v="37" actId="20577"/>
          <ac:spMkLst>
            <pc:docMk/>
            <pc:sldMk cId="3473176437" sldId="429"/>
            <ac:spMk id="2" creationId="{A3CD54B9-BE5C-B950-83AE-1AFB5785096C}"/>
          </ac:spMkLst>
        </pc:spChg>
        <pc:spChg chg="mod">
          <ac:chgData name="Joel Mitchell" userId="b9eb93e9caeb5efe" providerId="LiveId" clId="{DF90A3CB-9CA0-462D-A21D-E0D74423AC39}" dt="2025-09-10T19:19:56.134" v="42" actId="20577"/>
          <ac:spMkLst>
            <pc:docMk/>
            <pc:sldMk cId="3473176437" sldId="429"/>
            <ac:spMk id="3" creationId="{4FC865A4-CB79-EBDF-7235-37544390E05C}"/>
          </ac:spMkLst>
        </pc:spChg>
      </pc:sldChg>
      <pc:sldChg chg="del">
        <pc:chgData name="Joel Mitchell" userId="b9eb93e9caeb5efe" providerId="LiveId" clId="{DF90A3CB-9CA0-462D-A21D-E0D74423AC39}" dt="2025-09-10T19:19:17.369" v="19" actId="47"/>
        <pc:sldMkLst>
          <pc:docMk/>
          <pc:sldMk cId="4239763159" sldId="450"/>
        </pc:sldMkLst>
      </pc:sldChg>
      <pc:sldChg chg="del">
        <pc:chgData name="Joel Mitchell" userId="b9eb93e9caeb5efe" providerId="LiveId" clId="{DF90A3CB-9CA0-462D-A21D-E0D74423AC39}" dt="2025-09-10T19:19:17.369" v="19" actId="47"/>
        <pc:sldMkLst>
          <pc:docMk/>
          <pc:sldMk cId="2133486105" sldId="454"/>
        </pc:sldMkLst>
      </pc:sldChg>
      <pc:sldChg chg="del">
        <pc:chgData name="Joel Mitchell" userId="b9eb93e9caeb5efe" providerId="LiveId" clId="{DF90A3CB-9CA0-462D-A21D-E0D74423AC39}" dt="2025-09-10T19:19:17.369" v="19" actId="47"/>
        <pc:sldMkLst>
          <pc:docMk/>
          <pc:sldMk cId="4210271904" sldId="455"/>
        </pc:sldMkLst>
      </pc:sldChg>
      <pc:sldChg chg="del">
        <pc:chgData name="Joel Mitchell" userId="b9eb93e9caeb5efe" providerId="LiveId" clId="{DF90A3CB-9CA0-462D-A21D-E0D74423AC39}" dt="2025-09-10T19:19:17.369" v="19" actId="47"/>
        <pc:sldMkLst>
          <pc:docMk/>
          <pc:sldMk cId="979321243" sldId="456"/>
        </pc:sldMkLst>
      </pc:sldChg>
      <pc:sldChg chg="del">
        <pc:chgData name="Joel Mitchell" userId="b9eb93e9caeb5efe" providerId="LiveId" clId="{DF90A3CB-9CA0-462D-A21D-E0D74423AC39}" dt="2025-09-10T20:14:13.964" v="145" actId="47"/>
        <pc:sldMkLst>
          <pc:docMk/>
          <pc:sldMk cId="1700135501" sldId="457"/>
        </pc:sldMkLst>
      </pc:sldChg>
      <pc:sldChg chg="modSp add mod">
        <pc:chgData name="Joel Mitchell" userId="b9eb93e9caeb5efe" providerId="LiveId" clId="{DF90A3CB-9CA0-462D-A21D-E0D74423AC39}" dt="2025-09-10T19:20:11.133" v="71" actId="20577"/>
        <pc:sldMkLst>
          <pc:docMk/>
          <pc:sldMk cId="2106536" sldId="458"/>
        </pc:sldMkLst>
        <pc:spChg chg="mod">
          <ac:chgData name="Joel Mitchell" userId="b9eb93e9caeb5efe" providerId="LiveId" clId="{DF90A3CB-9CA0-462D-A21D-E0D74423AC39}" dt="2025-09-10T19:20:04.546" v="64" actId="20577"/>
          <ac:spMkLst>
            <pc:docMk/>
            <pc:sldMk cId="2106536" sldId="458"/>
            <ac:spMk id="2" creationId="{A3CD54B9-BE5C-B950-83AE-1AFB5785096C}"/>
          </ac:spMkLst>
        </pc:spChg>
        <pc:spChg chg="mod">
          <ac:chgData name="Joel Mitchell" userId="b9eb93e9caeb5efe" providerId="LiveId" clId="{DF90A3CB-9CA0-462D-A21D-E0D74423AC39}" dt="2025-09-10T19:20:11.133" v="71" actId="20577"/>
          <ac:spMkLst>
            <pc:docMk/>
            <pc:sldMk cId="2106536" sldId="458"/>
            <ac:spMk id="3" creationId="{4FC865A4-CB79-EBDF-7235-37544390E05C}"/>
          </ac:spMkLst>
        </pc:spChg>
      </pc:sldChg>
      <pc:sldChg chg="del">
        <pc:chgData name="Joel Mitchell" userId="b9eb93e9caeb5efe" providerId="LiveId" clId="{DF90A3CB-9CA0-462D-A21D-E0D74423AC39}" dt="2025-09-10T19:19:12.046" v="18" actId="47"/>
        <pc:sldMkLst>
          <pc:docMk/>
          <pc:sldMk cId="3759697951" sldId="458"/>
        </pc:sldMkLst>
      </pc:sldChg>
      <pc:sldChg chg="del">
        <pc:chgData name="Joel Mitchell" userId="b9eb93e9caeb5efe" providerId="LiveId" clId="{DF90A3CB-9CA0-462D-A21D-E0D74423AC39}" dt="2025-09-10T19:19:17.369" v="19" actId="47"/>
        <pc:sldMkLst>
          <pc:docMk/>
          <pc:sldMk cId="944857827" sldId="459"/>
        </pc:sldMkLst>
      </pc:sldChg>
      <pc:sldChg chg="modSp add mod">
        <pc:chgData name="Joel Mitchell" userId="b9eb93e9caeb5efe" providerId="LiveId" clId="{DF90A3CB-9CA0-462D-A21D-E0D74423AC39}" dt="2025-09-10T19:20:26.493" v="90" actId="20577"/>
        <pc:sldMkLst>
          <pc:docMk/>
          <pc:sldMk cId="4213674039" sldId="459"/>
        </pc:sldMkLst>
        <pc:spChg chg="mod">
          <ac:chgData name="Joel Mitchell" userId="b9eb93e9caeb5efe" providerId="LiveId" clId="{DF90A3CB-9CA0-462D-A21D-E0D74423AC39}" dt="2025-09-10T19:20:26.493" v="90" actId="20577"/>
          <ac:spMkLst>
            <pc:docMk/>
            <pc:sldMk cId="4213674039" sldId="459"/>
            <ac:spMk id="2" creationId="{A3CD54B9-BE5C-B950-83AE-1AFB5785096C}"/>
          </ac:spMkLst>
        </pc:spChg>
        <pc:spChg chg="mod">
          <ac:chgData name="Joel Mitchell" userId="b9eb93e9caeb5efe" providerId="LiveId" clId="{DF90A3CB-9CA0-462D-A21D-E0D74423AC39}" dt="2025-09-10T19:20:18.779" v="78" actId="20577"/>
          <ac:spMkLst>
            <pc:docMk/>
            <pc:sldMk cId="4213674039" sldId="459"/>
            <ac:spMk id="3" creationId="{4FC865A4-CB79-EBDF-7235-37544390E05C}"/>
          </ac:spMkLst>
        </pc:spChg>
      </pc:sldChg>
      <pc:sldChg chg="modSp add del mod ord">
        <pc:chgData name="Joel Mitchell" userId="b9eb93e9caeb5efe" providerId="LiveId" clId="{DF90A3CB-9CA0-462D-A21D-E0D74423AC39}" dt="2025-09-11T17:19:56.915" v="166" actId="20577"/>
        <pc:sldMkLst>
          <pc:docMk/>
          <pc:sldMk cId="1609084350" sldId="460"/>
        </pc:sldMkLst>
        <pc:spChg chg="mod">
          <ac:chgData name="Joel Mitchell" userId="b9eb93e9caeb5efe" providerId="LiveId" clId="{DF90A3CB-9CA0-462D-A21D-E0D74423AC39}" dt="2025-09-11T17:19:56.915" v="166" actId="20577"/>
          <ac:spMkLst>
            <pc:docMk/>
            <pc:sldMk cId="1609084350" sldId="460"/>
            <ac:spMk id="2" creationId="{80A22A32-6F80-B296-B2A0-99FF49377D72}"/>
          </ac:spMkLst>
        </pc:spChg>
        <pc:spChg chg="mod">
          <ac:chgData name="Joel Mitchell" userId="b9eb93e9caeb5efe" providerId="LiveId" clId="{DF90A3CB-9CA0-462D-A21D-E0D74423AC39}" dt="2025-09-11T17:19:52.713" v="161" actId="20577"/>
          <ac:spMkLst>
            <pc:docMk/>
            <pc:sldMk cId="1609084350" sldId="460"/>
            <ac:spMk id="3" creationId="{951E6CF9-B481-03C5-1012-4984606EDA29}"/>
          </ac:spMkLst>
        </pc:spChg>
      </pc:sldChg>
      <pc:sldChg chg="del">
        <pc:chgData name="Joel Mitchell" userId="b9eb93e9caeb5efe" providerId="LiveId" clId="{DF90A3CB-9CA0-462D-A21D-E0D74423AC39}" dt="2025-09-10T19:19:17.369" v="19" actId="47"/>
        <pc:sldMkLst>
          <pc:docMk/>
          <pc:sldMk cId="553480180" sldId="461"/>
        </pc:sldMkLst>
      </pc:sldChg>
      <pc:sldChg chg="addSp modSp new mod modAnim">
        <pc:chgData name="Joel Mitchell" userId="b9eb93e9caeb5efe" providerId="LiveId" clId="{DF90A3CB-9CA0-462D-A21D-E0D74423AC39}" dt="2025-09-10T20:13:44.751" v="144"/>
        <pc:sldMkLst>
          <pc:docMk/>
          <pc:sldMk cId="846736495" sldId="461"/>
        </pc:sldMkLst>
        <pc:spChg chg="add mod">
          <ac:chgData name="Joel Mitchell" userId="b9eb93e9caeb5efe" providerId="LiveId" clId="{DF90A3CB-9CA0-462D-A21D-E0D74423AC39}" dt="2025-09-10T19:51:52.669" v="123" actId="164"/>
          <ac:spMkLst>
            <pc:docMk/>
            <pc:sldMk cId="846736495" sldId="461"/>
            <ac:spMk id="4" creationId="{30BF1A4A-9260-4E19-A32C-8EE94664410A}"/>
          </ac:spMkLst>
        </pc:spChg>
        <pc:grpChg chg="add mod">
          <ac:chgData name="Joel Mitchell" userId="b9eb93e9caeb5efe" providerId="LiveId" clId="{DF90A3CB-9CA0-462D-A21D-E0D74423AC39}" dt="2025-09-10T19:51:52.669" v="123" actId="164"/>
          <ac:grpSpMkLst>
            <pc:docMk/>
            <pc:sldMk cId="846736495" sldId="461"/>
            <ac:grpSpMk id="5" creationId="{246A42A7-4F0D-248A-A50D-EF5B850F7A61}"/>
          </ac:grpSpMkLst>
        </pc:grpChg>
        <pc:picChg chg="add mod">
          <ac:chgData name="Joel Mitchell" userId="b9eb93e9caeb5efe" providerId="LiveId" clId="{DF90A3CB-9CA0-462D-A21D-E0D74423AC39}" dt="2025-09-10T19:51:52.669" v="123" actId="164"/>
          <ac:picMkLst>
            <pc:docMk/>
            <pc:sldMk cId="846736495" sldId="461"/>
            <ac:picMk id="3" creationId="{831A2325-9E0A-743A-86FE-23EAE74CF45A}"/>
          </ac:picMkLst>
        </pc:picChg>
        <pc:picChg chg="add mod">
          <ac:chgData name="Joel Mitchell" userId="b9eb93e9caeb5efe" providerId="LiveId" clId="{DF90A3CB-9CA0-462D-A21D-E0D74423AC39}" dt="2025-09-10T20:13:23.184" v="141" actId="1076"/>
          <ac:picMkLst>
            <pc:docMk/>
            <pc:sldMk cId="846736495" sldId="461"/>
            <ac:picMk id="7" creationId="{4128D4F8-A240-4880-128D-9AA2946A3756}"/>
          </ac:picMkLst>
        </pc:picChg>
        <pc:picChg chg="add mod">
          <ac:chgData name="Joel Mitchell" userId="b9eb93e9caeb5efe" providerId="LiveId" clId="{DF90A3CB-9CA0-462D-A21D-E0D74423AC39}" dt="2025-09-10T20:12:52.043" v="135" actId="1076"/>
          <ac:picMkLst>
            <pc:docMk/>
            <pc:sldMk cId="846736495" sldId="461"/>
            <ac:picMk id="9" creationId="{14BD757D-DCF8-4256-9713-87B01F179682}"/>
          </ac:picMkLst>
        </pc:picChg>
        <pc:picChg chg="add mod">
          <ac:chgData name="Joel Mitchell" userId="b9eb93e9caeb5efe" providerId="LiveId" clId="{DF90A3CB-9CA0-462D-A21D-E0D74423AC39}" dt="2025-09-10T20:13:15.164" v="140" actId="1076"/>
          <ac:picMkLst>
            <pc:docMk/>
            <pc:sldMk cId="846736495" sldId="461"/>
            <ac:picMk id="11" creationId="{33D13F2F-8E77-0220-E3EF-771946CF8F8F}"/>
          </ac:picMkLst>
        </pc:picChg>
      </pc:sldChg>
      <pc:sldChg chg="del">
        <pc:chgData name="Joel Mitchell" userId="b9eb93e9caeb5efe" providerId="LiveId" clId="{DF90A3CB-9CA0-462D-A21D-E0D74423AC39}" dt="2025-09-10T19:19:17.369" v="19" actId="47"/>
        <pc:sldMkLst>
          <pc:docMk/>
          <pc:sldMk cId="686795596" sldId="462"/>
        </pc:sldMkLst>
      </pc:sldChg>
      <pc:sldChg chg="addSp modSp new mod">
        <pc:chgData name="Joel Mitchell" userId="b9eb93e9caeb5efe" providerId="LiveId" clId="{DF90A3CB-9CA0-462D-A21D-E0D74423AC39}" dt="2025-09-10T20:22:43.253" v="151" actId="14100"/>
        <pc:sldMkLst>
          <pc:docMk/>
          <pc:sldMk cId="1602128986" sldId="462"/>
        </pc:sldMkLst>
        <pc:picChg chg="add mod">
          <ac:chgData name="Joel Mitchell" userId="b9eb93e9caeb5efe" providerId="LiveId" clId="{DF90A3CB-9CA0-462D-A21D-E0D74423AC39}" dt="2025-09-10T20:22:43.253" v="151" actId="14100"/>
          <ac:picMkLst>
            <pc:docMk/>
            <pc:sldMk cId="1602128986" sldId="462"/>
            <ac:picMk id="3" creationId="{14729AEA-94F9-4234-48B2-0F5F7D204353}"/>
          </ac:picMkLst>
        </pc:picChg>
      </pc:sldChg>
      <pc:sldChg chg="del">
        <pc:chgData name="Joel Mitchell" userId="b9eb93e9caeb5efe" providerId="LiveId" clId="{DF90A3CB-9CA0-462D-A21D-E0D74423AC39}" dt="2025-09-10T19:19:17.369" v="19" actId="47"/>
        <pc:sldMkLst>
          <pc:docMk/>
          <pc:sldMk cId="571602692" sldId="463"/>
        </pc:sldMkLst>
      </pc:sldChg>
      <pc:sldChg chg="modSp add mod">
        <pc:chgData name="Joel Mitchell" userId="b9eb93e9caeb5efe" providerId="LiveId" clId="{DF90A3CB-9CA0-462D-A21D-E0D74423AC39}" dt="2025-09-11T15:25:00.926" v="157" actId="20577"/>
        <pc:sldMkLst>
          <pc:docMk/>
          <pc:sldMk cId="1297984041" sldId="463"/>
        </pc:sldMkLst>
        <pc:spChg chg="mod">
          <ac:chgData name="Joel Mitchell" userId="b9eb93e9caeb5efe" providerId="LiveId" clId="{DF90A3CB-9CA0-462D-A21D-E0D74423AC39}" dt="2025-09-11T15:25:00.926" v="157" actId="20577"/>
          <ac:spMkLst>
            <pc:docMk/>
            <pc:sldMk cId="1297984041" sldId="463"/>
            <ac:spMk id="2" creationId="{80A22A32-6F80-B296-B2A0-99FF49377D72}"/>
          </ac:spMkLst>
        </pc:spChg>
        <pc:spChg chg="mod">
          <ac:chgData name="Joel Mitchell" userId="b9eb93e9caeb5efe" providerId="LiveId" clId="{DF90A3CB-9CA0-462D-A21D-E0D74423AC39}" dt="2025-09-11T15:24:55.809" v="155"/>
          <ac:spMkLst>
            <pc:docMk/>
            <pc:sldMk cId="1297984041" sldId="463"/>
            <ac:spMk id="3" creationId="{951E6CF9-B481-03C5-1012-4984606EDA29}"/>
          </ac:spMkLst>
        </pc:spChg>
      </pc:sldChg>
      <pc:sldChg chg="del">
        <pc:chgData name="Joel Mitchell" userId="b9eb93e9caeb5efe" providerId="LiveId" clId="{DF90A3CB-9CA0-462D-A21D-E0D74423AC39}" dt="2025-09-10T19:19:17.369" v="19" actId="47"/>
        <pc:sldMkLst>
          <pc:docMk/>
          <pc:sldMk cId="1161733240" sldId="464"/>
        </pc:sldMkLst>
      </pc:sldChg>
      <pc:sldChg chg="modSp add mod">
        <pc:chgData name="Joel Mitchell" userId="b9eb93e9caeb5efe" providerId="LiveId" clId="{DF90A3CB-9CA0-462D-A21D-E0D74423AC39}" dt="2025-09-11T17:23:03.992" v="181" actId="20577"/>
        <pc:sldMkLst>
          <pc:docMk/>
          <pc:sldMk cId="3570780940" sldId="464"/>
        </pc:sldMkLst>
        <pc:spChg chg="mod">
          <ac:chgData name="Joel Mitchell" userId="b9eb93e9caeb5efe" providerId="LiveId" clId="{DF90A3CB-9CA0-462D-A21D-E0D74423AC39}" dt="2025-09-11T17:23:03.992" v="181" actId="20577"/>
          <ac:spMkLst>
            <pc:docMk/>
            <pc:sldMk cId="3570780940" sldId="464"/>
            <ac:spMk id="2" creationId="{80A22A32-6F80-B296-B2A0-99FF49377D72}"/>
          </ac:spMkLst>
        </pc:spChg>
        <pc:spChg chg="mod">
          <ac:chgData name="Joel Mitchell" userId="b9eb93e9caeb5efe" providerId="LiveId" clId="{DF90A3CB-9CA0-462D-A21D-E0D74423AC39}" dt="2025-09-11T17:22:57.534" v="169" actId="20577"/>
          <ac:spMkLst>
            <pc:docMk/>
            <pc:sldMk cId="3570780940" sldId="464"/>
            <ac:spMk id="3" creationId="{951E6CF9-B481-03C5-1012-4984606EDA29}"/>
          </ac:spMkLst>
        </pc:spChg>
      </pc:sldChg>
      <pc:sldChg chg="modSp add mod">
        <pc:chgData name="Joel Mitchell" userId="b9eb93e9caeb5efe" providerId="LiveId" clId="{DF90A3CB-9CA0-462D-A21D-E0D74423AC39}" dt="2025-09-11T18:08:04.190" v="223" actId="20577"/>
        <pc:sldMkLst>
          <pc:docMk/>
          <pc:sldMk cId="317317666" sldId="465"/>
        </pc:sldMkLst>
        <pc:spChg chg="mod">
          <ac:chgData name="Joel Mitchell" userId="b9eb93e9caeb5efe" providerId="LiveId" clId="{DF90A3CB-9CA0-462D-A21D-E0D74423AC39}" dt="2025-09-11T18:04:35.567" v="188" actId="20577"/>
          <ac:spMkLst>
            <pc:docMk/>
            <pc:sldMk cId="317317666" sldId="465"/>
            <ac:spMk id="2" creationId="{80A22A32-6F80-B296-B2A0-99FF49377D72}"/>
          </ac:spMkLst>
        </pc:spChg>
        <pc:spChg chg="mod">
          <ac:chgData name="Joel Mitchell" userId="b9eb93e9caeb5efe" providerId="LiveId" clId="{DF90A3CB-9CA0-462D-A21D-E0D74423AC39}" dt="2025-09-11T18:08:04.190" v="223" actId="20577"/>
          <ac:spMkLst>
            <pc:docMk/>
            <pc:sldMk cId="317317666" sldId="465"/>
            <ac:spMk id="3" creationId="{951E6CF9-B481-03C5-1012-4984606EDA29}"/>
          </ac:spMkLst>
        </pc:spChg>
      </pc:sldChg>
      <pc:sldChg chg="del">
        <pc:chgData name="Joel Mitchell" userId="b9eb93e9caeb5efe" providerId="LiveId" clId="{DF90A3CB-9CA0-462D-A21D-E0D74423AC39}" dt="2025-09-10T19:19:17.369" v="19" actId="47"/>
        <pc:sldMkLst>
          <pc:docMk/>
          <pc:sldMk cId="1709462464" sldId="465"/>
        </pc:sldMkLst>
      </pc:sldChg>
      <pc:sldChg chg="modSp add mod">
        <pc:chgData name="Joel Mitchell" userId="b9eb93e9caeb5efe" providerId="LiveId" clId="{DF90A3CB-9CA0-462D-A21D-E0D74423AC39}" dt="2025-09-11T18:24:10.089" v="236" actId="20577"/>
        <pc:sldMkLst>
          <pc:docMk/>
          <pc:sldMk cId="297394216" sldId="466"/>
        </pc:sldMkLst>
        <pc:spChg chg="mod">
          <ac:chgData name="Joel Mitchell" userId="b9eb93e9caeb5efe" providerId="LiveId" clId="{DF90A3CB-9CA0-462D-A21D-E0D74423AC39}" dt="2025-09-11T18:24:10.089" v="236" actId="20577"/>
          <ac:spMkLst>
            <pc:docMk/>
            <pc:sldMk cId="297394216" sldId="466"/>
            <ac:spMk id="2" creationId="{80A22A32-6F80-B296-B2A0-99FF49377D72}"/>
          </ac:spMkLst>
        </pc:spChg>
        <pc:spChg chg="mod">
          <ac:chgData name="Joel Mitchell" userId="b9eb93e9caeb5efe" providerId="LiveId" clId="{DF90A3CB-9CA0-462D-A21D-E0D74423AC39}" dt="2025-09-11T18:24:02.275" v="229" actId="20577"/>
          <ac:spMkLst>
            <pc:docMk/>
            <pc:sldMk cId="297394216" sldId="466"/>
            <ac:spMk id="3" creationId="{951E6CF9-B481-03C5-1012-4984606EDA29}"/>
          </ac:spMkLst>
        </pc:spChg>
      </pc:sldChg>
      <pc:sldChg chg="del">
        <pc:chgData name="Joel Mitchell" userId="b9eb93e9caeb5efe" providerId="LiveId" clId="{DF90A3CB-9CA0-462D-A21D-E0D74423AC39}" dt="2025-09-10T19:19:17.369" v="19" actId="47"/>
        <pc:sldMkLst>
          <pc:docMk/>
          <pc:sldMk cId="710565602" sldId="466"/>
        </pc:sldMkLst>
      </pc:sldChg>
      <pc:sldChg chg="del">
        <pc:chgData name="Joel Mitchell" userId="b9eb93e9caeb5efe" providerId="LiveId" clId="{DF90A3CB-9CA0-462D-A21D-E0D74423AC39}" dt="2025-09-10T19:19:17.369" v="19" actId="47"/>
        <pc:sldMkLst>
          <pc:docMk/>
          <pc:sldMk cId="2954956062" sldId="467"/>
        </pc:sldMkLst>
      </pc:sldChg>
      <pc:sldChg chg="modSp add mod">
        <pc:chgData name="Joel Mitchell" userId="b9eb93e9caeb5efe" providerId="LiveId" clId="{DF90A3CB-9CA0-462D-A21D-E0D74423AC39}" dt="2025-09-11T18:39:48.307" v="254" actId="20577"/>
        <pc:sldMkLst>
          <pc:docMk/>
          <pc:sldMk cId="4039838054" sldId="467"/>
        </pc:sldMkLst>
        <pc:spChg chg="mod">
          <ac:chgData name="Joel Mitchell" userId="b9eb93e9caeb5efe" providerId="LiveId" clId="{DF90A3CB-9CA0-462D-A21D-E0D74423AC39}" dt="2025-09-11T18:39:48.307" v="254" actId="20577"/>
          <ac:spMkLst>
            <pc:docMk/>
            <pc:sldMk cId="4039838054" sldId="467"/>
            <ac:spMk id="2" creationId="{80A22A32-6F80-B296-B2A0-99FF49377D72}"/>
          </ac:spMkLst>
        </pc:spChg>
        <pc:spChg chg="mod">
          <ac:chgData name="Joel Mitchell" userId="b9eb93e9caeb5efe" providerId="LiveId" clId="{DF90A3CB-9CA0-462D-A21D-E0D74423AC39}" dt="2025-09-11T18:39:45.381" v="253"/>
          <ac:spMkLst>
            <pc:docMk/>
            <pc:sldMk cId="4039838054" sldId="467"/>
            <ac:spMk id="3" creationId="{951E6CF9-B481-03C5-1012-4984606EDA29}"/>
          </ac:spMkLst>
        </pc:spChg>
      </pc:sldChg>
      <pc:sldChg chg="modSp add mod">
        <pc:chgData name="Joel Mitchell" userId="b9eb93e9caeb5efe" providerId="LiveId" clId="{DF90A3CB-9CA0-462D-A21D-E0D74423AC39}" dt="2025-09-11T18:43:07.312" v="258" actId="20577"/>
        <pc:sldMkLst>
          <pc:docMk/>
          <pc:sldMk cId="1021557380" sldId="468"/>
        </pc:sldMkLst>
        <pc:spChg chg="mod">
          <ac:chgData name="Joel Mitchell" userId="b9eb93e9caeb5efe" providerId="LiveId" clId="{DF90A3CB-9CA0-462D-A21D-E0D74423AC39}" dt="2025-09-11T18:43:07.312" v="258" actId="20577"/>
          <ac:spMkLst>
            <pc:docMk/>
            <pc:sldMk cId="1021557380" sldId="468"/>
            <ac:spMk id="2" creationId="{80A22A32-6F80-B296-B2A0-99FF49377D72}"/>
          </ac:spMkLst>
        </pc:spChg>
        <pc:spChg chg="mod">
          <ac:chgData name="Joel Mitchell" userId="b9eb93e9caeb5efe" providerId="LiveId" clId="{DF90A3CB-9CA0-462D-A21D-E0D74423AC39}" dt="2025-09-11T18:43:00.527" v="256"/>
          <ac:spMkLst>
            <pc:docMk/>
            <pc:sldMk cId="1021557380" sldId="468"/>
            <ac:spMk id="3" creationId="{951E6CF9-B481-03C5-1012-4984606EDA29}"/>
          </ac:spMkLst>
        </pc:spChg>
      </pc:sldChg>
      <pc:sldChg chg="del">
        <pc:chgData name="Joel Mitchell" userId="b9eb93e9caeb5efe" providerId="LiveId" clId="{DF90A3CB-9CA0-462D-A21D-E0D74423AC39}" dt="2025-09-10T19:19:17.369" v="19" actId="47"/>
        <pc:sldMkLst>
          <pc:docMk/>
          <pc:sldMk cId="3388030827" sldId="468"/>
        </pc:sldMkLst>
      </pc:sldChg>
      <pc:sldChg chg="modSp add mod">
        <pc:chgData name="Joel Mitchell" userId="b9eb93e9caeb5efe" providerId="LiveId" clId="{DF90A3CB-9CA0-462D-A21D-E0D74423AC39}" dt="2025-09-11T19:08:34.105" v="279" actId="1076"/>
        <pc:sldMkLst>
          <pc:docMk/>
          <pc:sldMk cId="612607705" sldId="469"/>
        </pc:sldMkLst>
        <pc:spChg chg="mod">
          <ac:chgData name="Joel Mitchell" userId="b9eb93e9caeb5efe" providerId="LiveId" clId="{DF90A3CB-9CA0-462D-A21D-E0D74423AC39}" dt="2025-09-11T19:08:05.193" v="266" actId="20577"/>
          <ac:spMkLst>
            <pc:docMk/>
            <pc:sldMk cId="612607705" sldId="469"/>
            <ac:spMk id="2" creationId="{80A22A32-6F80-B296-B2A0-99FF49377D72}"/>
          </ac:spMkLst>
        </pc:spChg>
        <pc:spChg chg="mod">
          <ac:chgData name="Joel Mitchell" userId="b9eb93e9caeb5efe" providerId="LiveId" clId="{DF90A3CB-9CA0-462D-A21D-E0D74423AC39}" dt="2025-09-11T19:08:34.105" v="279" actId="1076"/>
          <ac:spMkLst>
            <pc:docMk/>
            <pc:sldMk cId="612607705" sldId="469"/>
            <ac:spMk id="3" creationId="{951E6CF9-B481-03C5-1012-4984606EDA29}"/>
          </ac:spMkLst>
        </pc:spChg>
      </pc:sldChg>
      <pc:sldChg chg="del">
        <pc:chgData name="Joel Mitchell" userId="b9eb93e9caeb5efe" providerId="LiveId" clId="{DF90A3CB-9CA0-462D-A21D-E0D74423AC39}" dt="2025-09-10T19:19:17.369" v="19" actId="47"/>
        <pc:sldMkLst>
          <pc:docMk/>
          <pc:sldMk cId="2370523129" sldId="469"/>
        </pc:sldMkLst>
      </pc:sldChg>
      <pc:sldChg chg="del">
        <pc:chgData name="Joel Mitchell" userId="b9eb93e9caeb5efe" providerId="LiveId" clId="{DF90A3CB-9CA0-462D-A21D-E0D74423AC39}" dt="2025-09-10T19:19:17.369" v="19" actId="47"/>
        <pc:sldMkLst>
          <pc:docMk/>
          <pc:sldMk cId="1817112620" sldId="470"/>
        </pc:sldMkLst>
      </pc:sldChg>
      <pc:sldChg chg="modSp add mod modAnim">
        <pc:chgData name="Joel Mitchell" userId="b9eb93e9caeb5efe" providerId="LiveId" clId="{DF90A3CB-9CA0-462D-A21D-E0D74423AC39}" dt="2025-09-11T19:53:07.967" v="1074" actId="20577"/>
        <pc:sldMkLst>
          <pc:docMk/>
          <pc:sldMk cId="2667216094" sldId="470"/>
        </pc:sldMkLst>
        <pc:spChg chg="mod">
          <ac:chgData name="Joel Mitchell" userId="b9eb93e9caeb5efe" providerId="LiveId" clId="{DF90A3CB-9CA0-462D-A21D-E0D74423AC39}" dt="2025-09-11T19:27:19.271" v="357" actId="20577"/>
          <ac:spMkLst>
            <pc:docMk/>
            <pc:sldMk cId="2667216094" sldId="470"/>
            <ac:spMk id="2" creationId="{80A22A32-6F80-B296-B2A0-99FF49377D72}"/>
          </ac:spMkLst>
        </pc:spChg>
        <pc:spChg chg="mod">
          <ac:chgData name="Joel Mitchell" userId="b9eb93e9caeb5efe" providerId="LiveId" clId="{DF90A3CB-9CA0-462D-A21D-E0D74423AC39}" dt="2025-09-11T19:53:07.967" v="1074" actId="20577"/>
          <ac:spMkLst>
            <pc:docMk/>
            <pc:sldMk cId="2667216094" sldId="470"/>
            <ac:spMk id="3" creationId="{951E6CF9-B481-03C5-1012-4984606EDA29}"/>
          </ac:spMkLst>
        </pc:spChg>
      </pc:sldChg>
      <pc:sldChg chg="del">
        <pc:chgData name="Joel Mitchell" userId="b9eb93e9caeb5efe" providerId="LiveId" clId="{DF90A3CB-9CA0-462D-A21D-E0D74423AC39}" dt="2025-09-10T19:19:17.369" v="19" actId="47"/>
        <pc:sldMkLst>
          <pc:docMk/>
          <pc:sldMk cId="692653553" sldId="471"/>
        </pc:sldMkLst>
      </pc:sldChg>
      <pc:sldChg chg="modSp add modAnim">
        <pc:chgData name="Joel Mitchell" userId="b9eb93e9caeb5efe" providerId="LiveId" clId="{DF90A3CB-9CA0-462D-A21D-E0D74423AC39}" dt="2025-09-11T19:59:54.830" v="1098" actId="20577"/>
        <pc:sldMkLst>
          <pc:docMk/>
          <pc:sldMk cId="2002322821" sldId="471"/>
        </pc:sldMkLst>
        <pc:spChg chg="mod">
          <ac:chgData name="Joel Mitchell" userId="b9eb93e9caeb5efe" providerId="LiveId" clId="{DF90A3CB-9CA0-462D-A21D-E0D74423AC39}" dt="2025-09-11T19:59:54.830" v="1098" actId="20577"/>
          <ac:spMkLst>
            <pc:docMk/>
            <pc:sldMk cId="2002322821" sldId="471"/>
            <ac:spMk id="3" creationId="{951E6CF9-B481-03C5-1012-4984606EDA29}"/>
          </ac:spMkLst>
        </pc:spChg>
      </pc:sldChg>
      <pc:sldChg chg="modSp add del mod modAnim">
        <pc:chgData name="Joel Mitchell" userId="b9eb93e9caeb5efe" providerId="LiveId" clId="{DF90A3CB-9CA0-462D-A21D-E0D74423AC39}" dt="2025-09-11T20:38:39.384" v="1493" actId="47"/>
        <pc:sldMkLst>
          <pc:docMk/>
          <pc:sldMk cId="2177931528" sldId="472"/>
        </pc:sldMkLst>
        <pc:spChg chg="mod">
          <ac:chgData name="Joel Mitchell" userId="b9eb93e9caeb5efe" providerId="LiveId" clId="{DF90A3CB-9CA0-462D-A21D-E0D74423AC39}" dt="2025-09-11T20:32:24.945" v="1148" actId="20577"/>
          <ac:spMkLst>
            <pc:docMk/>
            <pc:sldMk cId="2177931528" sldId="472"/>
            <ac:spMk id="2" creationId="{80A22A32-6F80-B296-B2A0-99FF49377D72}"/>
          </ac:spMkLst>
        </pc:spChg>
        <pc:spChg chg="mod">
          <ac:chgData name="Joel Mitchell" userId="b9eb93e9caeb5efe" providerId="LiveId" clId="{DF90A3CB-9CA0-462D-A21D-E0D74423AC39}" dt="2025-09-11T20:36:21.775" v="1492" actId="20577"/>
          <ac:spMkLst>
            <pc:docMk/>
            <pc:sldMk cId="2177931528" sldId="472"/>
            <ac:spMk id="3" creationId="{951E6CF9-B481-03C5-1012-4984606EDA29}"/>
          </ac:spMkLst>
        </pc:spChg>
      </pc:sldChg>
      <pc:sldChg chg="modSp add mod modAnim">
        <pc:chgData name="Joel Mitchell" userId="b9eb93e9caeb5efe" providerId="LiveId" clId="{DF90A3CB-9CA0-462D-A21D-E0D74423AC39}" dt="2025-09-11T20:39:45.586" v="1526" actId="27636"/>
        <pc:sldMkLst>
          <pc:docMk/>
          <pc:sldMk cId="3561417221" sldId="472"/>
        </pc:sldMkLst>
        <pc:spChg chg="mod">
          <ac:chgData name="Joel Mitchell" userId="b9eb93e9caeb5efe" providerId="LiveId" clId="{DF90A3CB-9CA0-462D-A21D-E0D74423AC39}" dt="2025-09-11T20:39:28.660" v="1518" actId="20577"/>
          <ac:spMkLst>
            <pc:docMk/>
            <pc:sldMk cId="3561417221" sldId="472"/>
            <ac:spMk id="2" creationId="{80A22A32-6F80-B296-B2A0-99FF49377D72}"/>
          </ac:spMkLst>
        </pc:spChg>
        <pc:spChg chg="mod">
          <ac:chgData name="Joel Mitchell" userId="b9eb93e9caeb5efe" providerId="LiveId" clId="{DF90A3CB-9CA0-462D-A21D-E0D74423AC39}" dt="2025-09-11T20:39:45.586" v="1526" actId="27636"/>
          <ac:spMkLst>
            <pc:docMk/>
            <pc:sldMk cId="3561417221" sldId="472"/>
            <ac:spMk id="3" creationId="{951E6CF9-B481-03C5-1012-4984606EDA29}"/>
          </ac:spMkLst>
        </pc:spChg>
      </pc:sldChg>
      <pc:sldChg chg="del">
        <pc:chgData name="Joel Mitchell" userId="b9eb93e9caeb5efe" providerId="LiveId" clId="{DF90A3CB-9CA0-462D-A21D-E0D74423AC39}" dt="2025-09-10T19:19:17.369" v="19" actId="47"/>
        <pc:sldMkLst>
          <pc:docMk/>
          <pc:sldMk cId="4257748933" sldId="472"/>
        </pc:sldMkLst>
      </pc:sldChg>
      <pc:sldChg chg="del">
        <pc:chgData name="Joel Mitchell" userId="b9eb93e9caeb5efe" providerId="LiveId" clId="{DF90A3CB-9CA0-462D-A21D-E0D74423AC39}" dt="2025-09-10T19:19:17.369" v="19" actId="47"/>
        <pc:sldMkLst>
          <pc:docMk/>
          <pc:sldMk cId="1681085056" sldId="473"/>
        </pc:sldMkLst>
      </pc:sldChg>
      <pc:sldChg chg="modSp add mod">
        <pc:chgData name="Joel Mitchell" userId="b9eb93e9caeb5efe" providerId="LiveId" clId="{DF90A3CB-9CA0-462D-A21D-E0D74423AC39}" dt="2025-09-11T20:40:10.706" v="1551" actId="27636"/>
        <pc:sldMkLst>
          <pc:docMk/>
          <pc:sldMk cId="2515097399" sldId="473"/>
        </pc:sldMkLst>
        <pc:spChg chg="mod">
          <ac:chgData name="Joel Mitchell" userId="b9eb93e9caeb5efe" providerId="LiveId" clId="{DF90A3CB-9CA0-462D-A21D-E0D74423AC39}" dt="2025-09-11T20:39:55.924" v="1542" actId="20577"/>
          <ac:spMkLst>
            <pc:docMk/>
            <pc:sldMk cId="2515097399" sldId="473"/>
            <ac:spMk id="2" creationId="{80A22A32-6F80-B296-B2A0-99FF49377D72}"/>
          </ac:spMkLst>
        </pc:spChg>
        <pc:spChg chg="mod">
          <ac:chgData name="Joel Mitchell" userId="b9eb93e9caeb5efe" providerId="LiveId" clId="{DF90A3CB-9CA0-462D-A21D-E0D74423AC39}" dt="2025-09-11T20:40:10.706" v="1551" actId="27636"/>
          <ac:spMkLst>
            <pc:docMk/>
            <pc:sldMk cId="2515097399" sldId="473"/>
            <ac:spMk id="3" creationId="{951E6CF9-B481-03C5-1012-4984606EDA29}"/>
          </ac:spMkLst>
        </pc:spChg>
      </pc:sldChg>
      <pc:sldChg chg="modSp add del mod">
        <pc:chgData name="Joel Mitchell" userId="b9eb93e9caeb5efe" providerId="LiveId" clId="{DF90A3CB-9CA0-462D-A21D-E0D74423AC39}" dt="2025-09-11T20:55:31.243" v="1885" actId="47"/>
        <pc:sldMkLst>
          <pc:docMk/>
          <pc:sldMk cId="117809741" sldId="474"/>
        </pc:sldMkLst>
        <pc:spChg chg="mod">
          <ac:chgData name="Joel Mitchell" userId="b9eb93e9caeb5efe" providerId="LiveId" clId="{DF90A3CB-9CA0-462D-A21D-E0D74423AC39}" dt="2025-09-11T20:46:50.924" v="1566" actId="20577"/>
          <ac:spMkLst>
            <pc:docMk/>
            <pc:sldMk cId="117809741" sldId="474"/>
            <ac:spMk id="2" creationId="{80A22A32-6F80-B296-B2A0-99FF49377D72}"/>
          </ac:spMkLst>
        </pc:spChg>
        <pc:spChg chg="mod">
          <ac:chgData name="Joel Mitchell" userId="b9eb93e9caeb5efe" providerId="LiveId" clId="{DF90A3CB-9CA0-462D-A21D-E0D74423AC39}" dt="2025-09-11T20:47:30.284" v="1573" actId="20577"/>
          <ac:spMkLst>
            <pc:docMk/>
            <pc:sldMk cId="117809741" sldId="474"/>
            <ac:spMk id="3" creationId="{951E6CF9-B481-03C5-1012-4984606EDA29}"/>
          </ac:spMkLst>
        </pc:spChg>
      </pc:sldChg>
      <pc:sldChg chg="del">
        <pc:chgData name="Joel Mitchell" userId="b9eb93e9caeb5efe" providerId="LiveId" clId="{DF90A3CB-9CA0-462D-A21D-E0D74423AC39}" dt="2025-09-10T19:19:17.369" v="19" actId="47"/>
        <pc:sldMkLst>
          <pc:docMk/>
          <pc:sldMk cId="3031354174" sldId="474"/>
        </pc:sldMkLst>
      </pc:sldChg>
      <pc:sldChg chg="modSp add del mod">
        <pc:chgData name="Joel Mitchell" userId="b9eb93e9caeb5efe" providerId="LiveId" clId="{DF90A3CB-9CA0-462D-A21D-E0D74423AC39}" dt="2025-09-11T21:27:51.425" v="2779" actId="47"/>
        <pc:sldMkLst>
          <pc:docMk/>
          <pc:sldMk cId="1990959393" sldId="475"/>
        </pc:sldMkLst>
        <pc:spChg chg="mod">
          <ac:chgData name="Joel Mitchell" userId="b9eb93e9caeb5efe" providerId="LiveId" clId="{DF90A3CB-9CA0-462D-A21D-E0D74423AC39}" dt="2025-09-11T20:48:42.102" v="1579" actId="20577"/>
          <ac:spMkLst>
            <pc:docMk/>
            <pc:sldMk cId="1990959393" sldId="475"/>
            <ac:spMk id="2" creationId="{80A22A32-6F80-B296-B2A0-99FF49377D72}"/>
          </ac:spMkLst>
        </pc:spChg>
        <pc:spChg chg="mod">
          <ac:chgData name="Joel Mitchell" userId="b9eb93e9caeb5efe" providerId="LiveId" clId="{DF90A3CB-9CA0-462D-A21D-E0D74423AC39}" dt="2025-09-11T20:48:37.109" v="1576" actId="27636"/>
          <ac:spMkLst>
            <pc:docMk/>
            <pc:sldMk cId="1990959393" sldId="475"/>
            <ac:spMk id="3" creationId="{951E6CF9-B481-03C5-1012-4984606EDA29}"/>
          </ac:spMkLst>
        </pc:spChg>
      </pc:sldChg>
      <pc:sldChg chg="modSp add mod modAnim">
        <pc:chgData name="Joel Mitchell" userId="b9eb93e9caeb5efe" providerId="LiveId" clId="{DF90A3CB-9CA0-462D-A21D-E0D74423AC39}" dt="2025-09-11T21:22:25.579" v="2750" actId="5793"/>
        <pc:sldMkLst>
          <pc:docMk/>
          <pc:sldMk cId="3913942411" sldId="476"/>
        </pc:sldMkLst>
        <pc:spChg chg="mod">
          <ac:chgData name="Joel Mitchell" userId="b9eb93e9caeb5efe" providerId="LiveId" clId="{DF90A3CB-9CA0-462D-A21D-E0D74423AC39}" dt="2025-09-11T20:53:00.173" v="1582" actId="20577"/>
          <ac:spMkLst>
            <pc:docMk/>
            <pc:sldMk cId="3913942411" sldId="476"/>
            <ac:spMk id="2" creationId="{80A22A32-6F80-B296-B2A0-99FF49377D72}"/>
          </ac:spMkLst>
        </pc:spChg>
        <pc:spChg chg="mod">
          <ac:chgData name="Joel Mitchell" userId="b9eb93e9caeb5efe" providerId="LiveId" clId="{DF90A3CB-9CA0-462D-A21D-E0D74423AC39}" dt="2025-09-11T21:22:25.579" v="2750" actId="5793"/>
          <ac:spMkLst>
            <pc:docMk/>
            <pc:sldMk cId="3913942411" sldId="476"/>
            <ac:spMk id="3" creationId="{951E6CF9-B481-03C5-1012-4984606EDA29}"/>
          </ac:spMkLst>
        </pc:spChg>
      </pc:sldChg>
      <pc:sldChg chg="modSp add mod modAnim">
        <pc:chgData name="Joel Mitchell" userId="b9eb93e9caeb5efe" providerId="LiveId" clId="{DF90A3CB-9CA0-462D-A21D-E0D74423AC39}" dt="2025-09-11T21:30:30.735" v="2798" actId="20578"/>
        <pc:sldMkLst>
          <pc:docMk/>
          <pc:sldMk cId="402315807" sldId="477"/>
        </pc:sldMkLst>
        <pc:spChg chg="mod">
          <ac:chgData name="Joel Mitchell" userId="b9eb93e9caeb5efe" providerId="LiveId" clId="{DF90A3CB-9CA0-462D-A21D-E0D74423AC39}" dt="2025-09-11T20:58:17.262" v="1919" actId="20577"/>
          <ac:spMkLst>
            <pc:docMk/>
            <pc:sldMk cId="402315807" sldId="477"/>
            <ac:spMk id="2" creationId="{80A22A32-6F80-B296-B2A0-99FF49377D72}"/>
          </ac:spMkLst>
        </pc:spChg>
        <pc:spChg chg="mod">
          <ac:chgData name="Joel Mitchell" userId="b9eb93e9caeb5efe" providerId="LiveId" clId="{DF90A3CB-9CA0-462D-A21D-E0D74423AC39}" dt="2025-09-11T21:30:30.735" v="2798" actId="20578"/>
          <ac:spMkLst>
            <pc:docMk/>
            <pc:sldMk cId="402315807" sldId="477"/>
            <ac:spMk id="3" creationId="{951E6CF9-B481-03C5-1012-4984606EDA29}"/>
          </ac:spMkLst>
        </pc:spChg>
      </pc:sldChg>
      <pc:sldChg chg="modSp add mod modAnim">
        <pc:chgData name="Joel Mitchell" userId="b9eb93e9caeb5efe" providerId="LiveId" clId="{DF90A3CB-9CA0-462D-A21D-E0D74423AC39}" dt="2025-09-11T21:23:38.100" v="2777" actId="27636"/>
        <pc:sldMkLst>
          <pc:docMk/>
          <pc:sldMk cId="471629726" sldId="478"/>
        </pc:sldMkLst>
        <pc:spChg chg="mod">
          <ac:chgData name="Joel Mitchell" userId="b9eb93e9caeb5efe" providerId="LiveId" clId="{DF90A3CB-9CA0-462D-A21D-E0D74423AC39}" dt="2025-09-11T21:23:38.100" v="2777" actId="27636"/>
          <ac:spMkLst>
            <pc:docMk/>
            <pc:sldMk cId="471629726" sldId="478"/>
            <ac:spMk id="3" creationId="{951E6CF9-B481-03C5-1012-4984606EDA29}"/>
          </ac:spMkLst>
        </pc:spChg>
      </pc:sldChg>
      <pc:sldChg chg="modSp add mod modAnim">
        <pc:chgData name="Joel Mitchell" userId="b9eb93e9caeb5efe" providerId="LiveId" clId="{DF90A3CB-9CA0-462D-A21D-E0D74423AC39}" dt="2025-09-11T21:24:54.307" v="2778" actId="20577"/>
        <pc:sldMkLst>
          <pc:docMk/>
          <pc:sldMk cId="3028694295" sldId="479"/>
        </pc:sldMkLst>
        <pc:spChg chg="mod">
          <ac:chgData name="Joel Mitchell" userId="b9eb93e9caeb5efe" providerId="LiveId" clId="{DF90A3CB-9CA0-462D-A21D-E0D74423AC39}" dt="2025-09-11T21:24:54.307" v="2778" actId="20577"/>
          <ac:spMkLst>
            <pc:docMk/>
            <pc:sldMk cId="3028694295" sldId="479"/>
            <ac:spMk id="3" creationId="{951E6CF9-B481-03C5-1012-4984606EDA29}"/>
          </ac:spMkLst>
        </pc:spChg>
      </pc:sldChg>
      <pc:sldChg chg="modSp add mod modAnim">
        <pc:chgData name="Joel Mitchell" userId="b9eb93e9caeb5efe" providerId="LiveId" clId="{DF90A3CB-9CA0-462D-A21D-E0D74423AC39}" dt="2025-09-11T21:47:11.062" v="2998" actId="20577"/>
        <pc:sldMkLst>
          <pc:docMk/>
          <pc:sldMk cId="734554083" sldId="480"/>
        </pc:sldMkLst>
        <pc:spChg chg="mod">
          <ac:chgData name="Joel Mitchell" userId="b9eb93e9caeb5efe" providerId="LiveId" clId="{DF90A3CB-9CA0-462D-A21D-E0D74423AC39}" dt="2025-09-11T21:37:06.997" v="2818" actId="20577"/>
          <ac:spMkLst>
            <pc:docMk/>
            <pc:sldMk cId="734554083" sldId="480"/>
            <ac:spMk id="2" creationId="{80A22A32-6F80-B296-B2A0-99FF49377D72}"/>
          </ac:spMkLst>
        </pc:spChg>
        <pc:spChg chg="mod">
          <ac:chgData name="Joel Mitchell" userId="b9eb93e9caeb5efe" providerId="LiveId" clId="{DF90A3CB-9CA0-462D-A21D-E0D74423AC39}" dt="2025-09-11T21:47:11.062" v="2998" actId="20577"/>
          <ac:spMkLst>
            <pc:docMk/>
            <pc:sldMk cId="734554083" sldId="480"/>
            <ac:spMk id="3" creationId="{951E6CF9-B481-03C5-1012-4984606EDA29}"/>
          </ac:spMkLst>
        </pc:spChg>
      </pc:sldChg>
      <pc:sldChg chg="modSp add del mod">
        <pc:chgData name="Joel Mitchell" userId="b9eb93e9caeb5efe" providerId="LiveId" clId="{DF90A3CB-9CA0-462D-A21D-E0D74423AC39}" dt="2025-09-11T21:37:00.706" v="2805" actId="47"/>
        <pc:sldMkLst>
          <pc:docMk/>
          <pc:sldMk cId="968357815" sldId="480"/>
        </pc:sldMkLst>
        <pc:spChg chg="mod">
          <ac:chgData name="Joel Mitchell" userId="b9eb93e9caeb5efe" providerId="LiveId" clId="{DF90A3CB-9CA0-462D-A21D-E0D74423AC39}" dt="2025-09-11T21:33:58.962" v="2804" actId="20577"/>
          <ac:spMkLst>
            <pc:docMk/>
            <pc:sldMk cId="968357815" sldId="480"/>
            <ac:spMk id="2" creationId="{80A22A32-6F80-B296-B2A0-99FF49377D72}"/>
          </ac:spMkLst>
        </pc:spChg>
        <pc:spChg chg="mod">
          <ac:chgData name="Joel Mitchell" userId="b9eb93e9caeb5efe" providerId="LiveId" clId="{DF90A3CB-9CA0-462D-A21D-E0D74423AC39}" dt="2025-09-11T21:33:50.808" v="2801" actId="27636"/>
          <ac:spMkLst>
            <pc:docMk/>
            <pc:sldMk cId="968357815" sldId="480"/>
            <ac:spMk id="3" creationId="{951E6CF9-B481-03C5-1012-4984606EDA29}"/>
          </ac:spMkLst>
        </pc:spChg>
      </pc:sldChg>
      <pc:sldChg chg="modSp add mod modAnim">
        <pc:chgData name="Joel Mitchell" userId="b9eb93e9caeb5efe" providerId="LiveId" clId="{DF90A3CB-9CA0-462D-A21D-E0D74423AC39}" dt="2025-09-11T21:50:21.047" v="3295" actId="20577"/>
        <pc:sldMkLst>
          <pc:docMk/>
          <pc:sldMk cId="535018374" sldId="481"/>
        </pc:sldMkLst>
        <pc:spChg chg="mod">
          <ac:chgData name="Joel Mitchell" userId="b9eb93e9caeb5efe" providerId="LiveId" clId="{DF90A3CB-9CA0-462D-A21D-E0D74423AC39}" dt="2025-09-11T21:50:21.047" v="3295" actId="20577"/>
          <ac:spMkLst>
            <pc:docMk/>
            <pc:sldMk cId="535018374" sldId="481"/>
            <ac:spMk id="2" creationId="{80A22A32-6F80-B296-B2A0-99FF49377D72}"/>
          </ac:spMkLst>
        </pc:spChg>
        <pc:spChg chg="mod">
          <ac:chgData name="Joel Mitchell" userId="b9eb93e9caeb5efe" providerId="LiveId" clId="{DF90A3CB-9CA0-462D-A21D-E0D74423AC39}" dt="2025-09-11T21:50:04.877" v="3265" actId="20577"/>
          <ac:spMkLst>
            <pc:docMk/>
            <pc:sldMk cId="535018374" sldId="481"/>
            <ac:spMk id="3" creationId="{951E6CF9-B481-03C5-1012-4984606EDA29}"/>
          </ac:spMkLst>
        </pc:spChg>
      </pc:sldChg>
      <pc:sldChg chg="modSp add mod">
        <pc:chgData name="Joel Mitchell" userId="b9eb93e9caeb5efe" providerId="LiveId" clId="{DF90A3CB-9CA0-462D-A21D-E0D74423AC39}" dt="2025-09-11T21:52:23.201" v="3323" actId="20577"/>
        <pc:sldMkLst>
          <pc:docMk/>
          <pc:sldMk cId="3732080156" sldId="482"/>
        </pc:sldMkLst>
        <pc:spChg chg="mod">
          <ac:chgData name="Joel Mitchell" userId="b9eb93e9caeb5efe" providerId="LiveId" clId="{DF90A3CB-9CA0-462D-A21D-E0D74423AC39}" dt="2025-09-11T21:52:23.201" v="3323" actId="20577"/>
          <ac:spMkLst>
            <pc:docMk/>
            <pc:sldMk cId="3732080156" sldId="482"/>
            <ac:spMk id="2" creationId="{80A22A32-6F80-B296-B2A0-99FF49377D72}"/>
          </ac:spMkLst>
        </pc:spChg>
        <pc:spChg chg="mod">
          <ac:chgData name="Joel Mitchell" userId="b9eb93e9caeb5efe" providerId="LiveId" clId="{DF90A3CB-9CA0-462D-A21D-E0D74423AC39}" dt="2025-09-11T21:52:14.736" v="3307" actId="6549"/>
          <ac:spMkLst>
            <pc:docMk/>
            <pc:sldMk cId="3732080156" sldId="482"/>
            <ac:spMk id="3" creationId="{951E6CF9-B481-03C5-1012-4984606EDA2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B69A75-38F6-4798-A3EC-325AB454646C}" type="datetimeFigureOut">
              <a:rPr lang="en-US" smtClean="0"/>
              <a:t>9/13/2025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891521-384C-48A6-9C73-FF6955DD45F8}" type="slidenum">
              <a:rPr lang="en-US" smtClean="0"/>
              <a:t>‹#›</a:t>
            </a:fld>
            <a:endParaRPr lang="en-US"/>
          </a:p>
        </p:txBody>
      </p:sp>
    </p:spTree>
    <p:extLst>
      <p:ext uri="{BB962C8B-B14F-4D97-AF65-F5344CB8AC3E}">
        <p14:creationId xmlns:p14="http://schemas.microsoft.com/office/powerpoint/2010/main" val="34645388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59833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7BA0B1B-8E20-41EE-9EFC-6B727CDA606B}" type="datetimeFigureOut">
              <a:rPr lang="en-US" smtClean="0"/>
              <a:t>9/13/2025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1177145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BA0B1B-8E20-41EE-9EFC-6B727CDA606B}" type="datetimeFigureOut">
              <a:rPr lang="en-US" smtClean="0"/>
              <a:t>9/13/2025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1031319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589879"/>
            <a:ext cx="9590550"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7BA0B1B-8E20-41EE-9EFC-6B727CDA606B}" type="datetimeFigureOut">
              <a:rPr lang="en-US" smtClean="0"/>
              <a:t>9/13/2025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2905244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1732449"/>
            <a:ext cx="5060497" cy="4058750"/>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2892" y="1732449"/>
            <a:ext cx="5064665" cy="405875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7BA0B1B-8E20-41EE-9EFC-6B727CDA606B}" type="datetimeFigureOut">
              <a:rPr lang="en-US" smtClean="0"/>
              <a:t>9/13/2025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546389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89072" cy="4148769"/>
          </a:xfrm>
          <a:prstGeom prst="rect">
            <a:avLst/>
          </a:prstGeom>
        </p:spPr>
      </p:pic>
      <p:pic>
        <p:nvPicPr>
          <p:cNvPr id="21" name="Picture 20"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8485" y="1734506"/>
            <a:ext cx="5089072" cy="4148769"/>
          </a:xfrm>
          <a:prstGeom prst="rect">
            <a:avLst/>
          </a:prstGeom>
        </p:spPr>
      </p:pic>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05872" y="1835254"/>
            <a:ext cx="4876344"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05872" y="2380137"/>
            <a:ext cx="4876344"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94967" y="1835254"/>
            <a:ext cx="4895330"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94967" y="2380137"/>
            <a:ext cx="4895330"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7BA0B1B-8E20-41EE-9EFC-6B727CDA606B}" type="datetimeFigureOut">
              <a:rPr lang="en-US" smtClean="0"/>
              <a:t>9/13/2025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99629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7BA0B1B-8E20-41EE-9EFC-6B727CDA606B}" type="datetimeFigureOut">
              <a:rPr lang="en-US" smtClean="0"/>
              <a:t>9/13/2025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3297596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BA0B1B-8E20-41EE-9EFC-6B727CDA606B}" type="datetimeFigureOut">
              <a:rPr lang="en-US" smtClean="0"/>
              <a:t>9/13/2025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3469880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1816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431518"/>
            <a:ext cx="3706889"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7BA0B1B-8E20-41EE-9EFC-6B727CDA606B}" type="datetimeFigureOut">
              <a:rPr lang="en-US" smtClean="0"/>
              <a:t>9/13/2025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467860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609923"/>
            <a:ext cx="5934949" cy="1829338"/>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913795" y="2439261"/>
            <a:ext cx="5934949"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7BA0B1B-8E20-41EE-9EFC-6B727CDA606B}" type="datetimeFigureOut">
              <a:rPr lang="en-US" smtClean="0"/>
              <a:t>9/13/2025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4267536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5376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7BA0B1B-8E20-41EE-9EFC-6B727CDA606B}" type="datetimeFigureOut">
              <a:rPr lang="en-US" smtClean="0"/>
              <a:t>9/13/2025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2942146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7BA0B1B-8E20-41EE-9EFC-6B727CDA606B}" type="datetimeFigureOut">
              <a:rPr lang="en-US" smtClean="0"/>
              <a:t>9/13/2025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2714426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7BA0B1B-8E20-41EE-9EFC-6B727CDA606B}" type="datetimeFigureOut">
              <a:rPr lang="en-US" smtClean="0"/>
              <a:t>9/13/2025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7DC5DD-1316-407A-80E3-83D679B75271}" type="slidenum">
              <a:rPr lang="en-US" smtClean="0"/>
              <a:t>‹#›</a:t>
            </a:fld>
            <a:endParaRPr lang="en-US"/>
          </a:p>
        </p:txBody>
      </p:sp>
      <p:sp>
        <p:nvSpPr>
          <p:cNvPr id="11" name="TextBox 10"/>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371716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7BA0B1B-8E20-41EE-9EFC-6B727CDA606B}" type="datetimeFigureOut">
              <a:rPr lang="en-US" smtClean="0"/>
              <a:t>9/13/2025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2369054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6711"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43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66572"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66572"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07BA0B1B-8E20-41EE-9EFC-6B727CDA606B}" type="datetimeFigureOut">
              <a:rPr lang="en-US" smtClean="0"/>
              <a:t>9/13/2025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3896126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480368"/>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480367"/>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480365"/>
            <a:ext cx="3300984"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07BA0B1B-8E20-41EE-9EFC-6B727CDA606B}" type="datetimeFigureOut">
              <a:rPr lang="en-US" smtClean="0"/>
              <a:t>9/13/2025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3739199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BA0B1B-8E20-41EE-9EFC-6B727CDA606B}" type="datetimeFigureOut">
              <a:rPr lang="en-US" smtClean="0"/>
              <a:t>9/13/2025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3652330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BA0B1B-8E20-41EE-9EFC-6B727CDA606B}" type="datetimeFigureOut">
              <a:rPr lang="en-US" smtClean="0"/>
              <a:t>9/13/2025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904968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1732449"/>
            <a:ext cx="1035376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07BA0B1B-8E20-41EE-9EFC-6B727CDA606B}" type="datetimeFigureOut">
              <a:rPr lang="en-US" smtClean="0"/>
              <a:t>9/13/2025</a:t>
            </a:fld>
            <a:endParaRPr lang="en-US"/>
          </a:p>
        </p:txBody>
      </p:sp>
      <p:sp>
        <p:nvSpPr>
          <p:cNvPr id="5" name="Footer Placeholder 4"/>
          <p:cNvSpPr>
            <a:spLocks noGrp="1"/>
          </p:cNvSpPr>
          <p:nvPr>
            <p:ph type="ftr" sz="quarter" idx="3"/>
          </p:nvPr>
        </p:nvSpPr>
        <p:spPr>
          <a:xfrm>
            <a:off x="913795" y="5883275"/>
            <a:ext cx="6672865"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endParaRPr lang="en-US"/>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D47DC5DD-1316-407A-80E3-83D679B75271}" type="slidenum">
              <a:rPr lang="en-US" smtClean="0"/>
              <a:t>‹#›</a:t>
            </a:fld>
            <a:endParaRPr lang="en-US"/>
          </a:p>
        </p:txBody>
      </p:sp>
    </p:spTree>
    <p:extLst>
      <p:ext uri="{BB962C8B-B14F-4D97-AF65-F5344CB8AC3E}">
        <p14:creationId xmlns:p14="http://schemas.microsoft.com/office/powerpoint/2010/main" val="414177003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g"/><Relationship Id="rId1" Type="http://schemas.openxmlformats.org/officeDocument/2006/relationships/slideLayout" Target="../slideLayouts/slideLayout7.xml"/><Relationship Id="rId5" Type="http://schemas.openxmlformats.org/officeDocument/2006/relationships/image" Target="../media/image9.jpg"/><Relationship Id="rId4" Type="http://schemas.openxmlformats.org/officeDocument/2006/relationships/image" Target="../media/image8.jpg"/></Relationships>
</file>

<file path=ppt/slides/_rels/slide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FF96C-51EE-FE25-FF94-86D3BA60C7CD}"/>
              </a:ext>
            </a:extLst>
          </p:cNvPr>
          <p:cNvSpPr>
            <a:spLocks noGrp="1"/>
          </p:cNvSpPr>
          <p:nvPr>
            <p:ph type="ctrTitle"/>
          </p:nvPr>
        </p:nvSpPr>
        <p:spPr>
          <a:xfrm>
            <a:off x="892841" y="1769538"/>
            <a:ext cx="10395737" cy="1828801"/>
          </a:xfrm>
        </p:spPr>
        <p:txBody>
          <a:bodyPr>
            <a:normAutofit/>
          </a:bodyPr>
          <a:lstStyle/>
          <a:p>
            <a:r>
              <a:rPr lang="en-US" sz="6000" dirty="0">
                <a:solidFill>
                  <a:schemeClr val="accent1">
                    <a:lumMod val="20000"/>
                    <a:lumOff val="80000"/>
                  </a:schemeClr>
                </a:solidFill>
              </a:rPr>
              <a:t>Betrayal</a:t>
            </a:r>
          </a:p>
        </p:txBody>
      </p:sp>
      <p:sp>
        <p:nvSpPr>
          <p:cNvPr id="3" name="Subtitle 2">
            <a:extLst>
              <a:ext uri="{FF2B5EF4-FFF2-40B4-BE49-F238E27FC236}">
                <a16:creationId xmlns:a16="http://schemas.microsoft.com/office/drawing/2014/main" id="{7C60F394-8E19-A7D3-900C-59579C9165F9}"/>
              </a:ext>
            </a:extLst>
          </p:cNvPr>
          <p:cNvSpPr>
            <a:spLocks noGrp="1"/>
          </p:cNvSpPr>
          <p:nvPr>
            <p:ph type="subTitle" idx="1"/>
          </p:nvPr>
        </p:nvSpPr>
        <p:spPr>
          <a:xfrm>
            <a:off x="190500" y="3598339"/>
            <a:ext cx="11772900" cy="2307161"/>
          </a:xfrm>
        </p:spPr>
        <p:txBody>
          <a:bodyPr>
            <a:normAutofit/>
          </a:bodyPr>
          <a:lstStyle/>
          <a:p>
            <a:r>
              <a:rPr lang="en-US" sz="4000" i="1" dirty="0"/>
              <a:t>John 13:18-30</a:t>
            </a:r>
          </a:p>
        </p:txBody>
      </p:sp>
    </p:spTree>
    <p:extLst>
      <p:ext uri="{BB962C8B-B14F-4D97-AF65-F5344CB8AC3E}">
        <p14:creationId xmlns:p14="http://schemas.microsoft.com/office/powerpoint/2010/main" val="1197323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246A42A7-4F0D-248A-A50D-EF5B850F7A61}"/>
              </a:ext>
            </a:extLst>
          </p:cNvPr>
          <p:cNvGrpSpPr/>
          <p:nvPr/>
        </p:nvGrpSpPr>
        <p:grpSpPr>
          <a:xfrm>
            <a:off x="0" y="0"/>
            <a:ext cx="6229350" cy="4407040"/>
            <a:chOff x="0" y="0"/>
            <a:chExt cx="6229350" cy="4407040"/>
          </a:xfrm>
        </p:grpSpPr>
        <p:pic>
          <p:nvPicPr>
            <p:cNvPr id="3" name="Picture 2" descr="A group of men in red robes&#10;&#10;AI-generated content may be incorrect.">
              <a:extLst>
                <a:ext uri="{FF2B5EF4-FFF2-40B4-BE49-F238E27FC236}">
                  <a16:creationId xmlns:a16="http://schemas.microsoft.com/office/drawing/2014/main" id="{831A2325-9E0A-743A-86FE-23EAE74CF4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229350" cy="4407040"/>
            </a:xfrm>
            <a:prstGeom prst="rect">
              <a:avLst/>
            </a:prstGeom>
          </p:spPr>
        </p:pic>
        <p:sp>
          <p:nvSpPr>
            <p:cNvPr id="4" name="Speech Bubble: Oval 3">
              <a:extLst>
                <a:ext uri="{FF2B5EF4-FFF2-40B4-BE49-F238E27FC236}">
                  <a16:creationId xmlns:a16="http://schemas.microsoft.com/office/drawing/2014/main" id="{30BF1A4A-9260-4E19-A32C-8EE94664410A}"/>
                </a:ext>
              </a:extLst>
            </p:cNvPr>
            <p:cNvSpPr/>
            <p:nvPr/>
          </p:nvSpPr>
          <p:spPr>
            <a:xfrm>
              <a:off x="2654300" y="0"/>
              <a:ext cx="2997200" cy="1047750"/>
            </a:xfrm>
            <a:prstGeom prst="wedgeEllipseCallout">
              <a:avLst>
                <a:gd name="adj1" fmla="val -24223"/>
                <a:gd name="adj2" fmla="val 7159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ln w="0"/>
                  <a:solidFill>
                    <a:schemeClr val="tx1"/>
                  </a:solidFill>
                  <a:effectLst>
                    <a:outerShdw blurRad="38100" dist="19050" dir="2700000" algn="tl" rotWithShape="0">
                      <a:schemeClr val="dk1">
                        <a:alpha val="40000"/>
                      </a:schemeClr>
                    </a:outerShdw>
                  </a:effectLst>
                </a:rPr>
                <a:t>You too, Brutus?</a:t>
              </a:r>
            </a:p>
          </p:txBody>
        </p:sp>
      </p:grpSp>
      <p:pic>
        <p:nvPicPr>
          <p:cNvPr id="7" name="Picture 6" descr="A large statue of a person on fire&#10;&#10;AI-generated content may be incorrect.">
            <a:extLst>
              <a:ext uri="{FF2B5EF4-FFF2-40B4-BE49-F238E27FC236}">
                <a16:creationId xmlns:a16="http://schemas.microsoft.com/office/drawing/2014/main" id="{4128D4F8-A240-4880-128D-9AA2946A37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28268" y="2851150"/>
            <a:ext cx="7291761" cy="4102100"/>
          </a:xfrm>
          <a:prstGeom prst="rect">
            <a:avLst/>
          </a:prstGeom>
        </p:spPr>
      </p:pic>
      <p:pic>
        <p:nvPicPr>
          <p:cNvPr id="9" name="Picture 8" descr="A painting of a person in a military uniform&#10;&#10;AI-generated content may be incorrect.">
            <a:extLst>
              <a:ext uri="{FF2B5EF4-FFF2-40B4-BE49-F238E27FC236}">
                <a16:creationId xmlns:a16="http://schemas.microsoft.com/office/drawing/2014/main" id="{14BD757D-DCF8-4256-9713-87B01F17968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885" y="2131962"/>
            <a:ext cx="3383866" cy="4414888"/>
          </a:xfrm>
          <a:prstGeom prst="rect">
            <a:avLst/>
          </a:prstGeom>
        </p:spPr>
      </p:pic>
      <p:pic>
        <p:nvPicPr>
          <p:cNvPr id="11" name="Picture 10" descr="A person in a suit and tie&#10;&#10;AI-generated content may be incorrect.">
            <a:extLst>
              <a:ext uri="{FF2B5EF4-FFF2-40B4-BE49-F238E27FC236}">
                <a16:creationId xmlns:a16="http://schemas.microsoft.com/office/drawing/2014/main" id="{33D13F2F-8E77-0220-E3EF-771946CF8F8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50333" y="129356"/>
            <a:ext cx="2910933" cy="4210050"/>
          </a:xfrm>
          <a:prstGeom prst="rect">
            <a:avLst/>
          </a:prstGeom>
        </p:spPr>
      </p:pic>
    </p:spTree>
    <p:extLst>
      <p:ext uri="{BB962C8B-B14F-4D97-AF65-F5344CB8AC3E}">
        <p14:creationId xmlns:p14="http://schemas.microsoft.com/office/powerpoint/2010/main" val="846736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1000"/>
                                        <p:tgtEl>
                                          <p:spTgt spid="11"/>
                                        </p:tgtEl>
                                      </p:cBhvr>
                                    </p:animEffect>
                                    <p:anim calcmode="lin" valueType="num">
                                      <p:cBhvr>
                                        <p:cTn id="29" dur="1000" fill="hold"/>
                                        <p:tgtEl>
                                          <p:spTgt spid="11"/>
                                        </p:tgtEl>
                                        <p:attrNameLst>
                                          <p:attrName>ppt_x</p:attrName>
                                        </p:attrNameLst>
                                      </p:cBhvr>
                                      <p:tavLst>
                                        <p:tav tm="0">
                                          <p:val>
                                            <p:strVal val="#ppt_x"/>
                                          </p:val>
                                        </p:tav>
                                        <p:tav tm="100000">
                                          <p:val>
                                            <p:strVal val="#ppt_x"/>
                                          </p:val>
                                        </p:tav>
                                      </p:tavLst>
                                    </p:anim>
                                    <p:anim calcmode="lin" valueType="num">
                                      <p:cBhvr>
                                        <p:cTn id="3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ag of silver coins&#10;&#10;AI-generated content may be incorrect.">
            <a:extLst>
              <a:ext uri="{FF2B5EF4-FFF2-40B4-BE49-F238E27FC236}">
                <a16:creationId xmlns:a16="http://schemas.microsoft.com/office/drawing/2014/main" id="{14729AEA-94F9-4234-48B2-0F5F7D2043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81289"/>
            <a:ext cx="12192000" cy="7339289"/>
          </a:xfrm>
          <a:prstGeom prst="rect">
            <a:avLst/>
          </a:prstGeom>
        </p:spPr>
      </p:pic>
    </p:spTree>
    <p:extLst>
      <p:ext uri="{BB962C8B-B14F-4D97-AF65-F5344CB8AC3E}">
        <p14:creationId xmlns:p14="http://schemas.microsoft.com/office/powerpoint/2010/main" val="1602128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13:17</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If you know these things, blessed are you if you do them. </a:t>
            </a:r>
            <a:endParaRPr lang="en-US" sz="4600" i="1" dirty="0">
              <a:solidFill>
                <a:schemeClr val="accent1">
                  <a:lumMod val="20000"/>
                  <a:lumOff val="80000"/>
                </a:schemeClr>
              </a:solidFill>
            </a:endParaRPr>
          </a:p>
        </p:txBody>
      </p:sp>
    </p:spTree>
    <p:extLst>
      <p:ext uri="{BB962C8B-B14F-4D97-AF65-F5344CB8AC3E}">
        <p14:creationId xmlns:p14="http://schemas.microsoft.com/office/powerpoint/2010/main" val="1297984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D54B9-BE5C-B950-83AE-1AFB5785096C}"/>
              </a:ext>
            </a:extLst>
          </p:cNvPr>
          <p:cNvSpPr>
            <a:spLocks noGrp="1"/>
          </p:cNvSpPr>
          <p:nvPr>
            <p:ph type="title"/>
          </p:nvPr>
        </p:nvSpPr>
        <p:spPr>
          <a:xfrm>
            <a:off x="0" y="1761067"/>
            <a:ext cx="12191999" cy="1828813"/>
          </a:xfrm>
        </p:spPr>
        <p:txBody>
          <a:bodyPr>
            <a:normAutofit/>
          </a:bodyPr>
          <a:lstStyle/>
          <a:p>
            <a:r>
              <a:rPr lang="en-US" sz="5400" dirty="0">
                <a:solidFill>
                  <a:schemeClr val="accent1">
                    <a:lumMod val="20000"/>
                    <a:lumOff val="80000"/>
                  </a:schemeClr>
                </a:solidFill>
              </a:rPr>
              <a:t>Fulfilled Prophecy</a:t>
            </a:r>
          </a:p>
        </p:txBody>
      </p:sp>
      <p:sp>
        <p:nvSpPr>
          <p:cNvPr id="3" name="Text Placeholder 2">
            <a:extLst>
              <a:ext uri="{FF2B5EF4-FFF2-40B4-BE49-F238E27FC236}">
                <a16:creationId xmlns:a16="http://schemas.microsoft.com/office/drawing/2014/main" id="{4FC865A4-CB79-EBDF-7235-37544390E05C}"/>
              </a:ext>
            </a:extLst>
          </p:cNvPr>
          <p:cNvSpPr>
            <a:spLocks noGrp="1"/>
          </p:cNvSpPr>
          <p:nvPr>
            <p:ph type="body" idx="1"/>
          </p:nvPr>
        </p:nvSpPr>
        <p:spPr/>
        <p:txBody>
          <a:bodyPr>
            <a:normAutofit/>
          </a:bodyPr>
          <a:lstStyle/>
          <a:p>
            <a:r>
              <a:rPr lang="en-US" sz="4400" i="1" dirty="0"/>
              <a:t>Verses 18-20</a:t>
            </a:r>
          </a:p>
        </p:txBody>
      </p:sp>
    </p:spTree>
    <p:extLst>
      <p:ext uri="{BB962C8B-B14F-4D97-AF65-F5344CB8AC3E}">
        <p14:creationId xmlns:p14="http://schemas.microsoft.com/office/powerpoint/2010/main" val="3473176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13:18</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I am not speaking of all of you; I know whom I have chosen. But the Scripture will be fulfilled, ‘He who ate my bread has lifted his heel against me.’</a:t>
            </a:r>
            <a:endParaRPr lang="en-US" sz="4600" i="1" dirty="0">
              <a:solidFill>
                <a:schemeClr val="accent1">
                  <a:lumMod val="20000"/>
                  <a:lumOff val="80000"/>
                </a:schemeClr>
              </a:solidFill>
            </a:endParaRPr>
          </a:p>
        </p:txBody>
      </p:sp>
    </p:spTree>
    <p:extLst>
      <p:ext uri="{BB962C8B-B14F-4D97-AF65-F5344CB8AC3E}">
        <p14:creationId xmlns:p14="http://schemas.microsoft.com/office/powerpoint/2010/main" val="1609084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Matthw 26:24</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The Son of Man goes as it is written of him, but woe to that man by whom the Son of Man is betrayed! It would have been better for that man if he had not been born.”</a:t>
            </a:r>
            <a:endParaRPr lang="en-US" sz="4600" i="1" dirty="0">
              <a:solidFill>
                <a:schemeClr val="accent1">
                  <a:lumMod val="20000"/>
                  <a:lumOff val="80000"/>
                </a:schemeClr>
              </a:solidFill>
            </a:endParaRPr>
          </a:p>
        </p:txBody>
      </p:sp>
    </p:spTree>
    <p:extLst>
      <p:ext uri="{BB962C8B-B14F-4D97-AF65-F5344CB8AC3E}">
        <p14:creationId xmlns:p14="http://schemas.microsoft.com/office/powerpoint/2010/main" val="3570780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13:19-20</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I am telling you this now, before it takes place, that when it does take place you may believe that I am he*. Truly, truly, I say to you, whoever receives the one I send receives me, and whoever receives me receives the one who sent me.”</a:t>
            </a:r>
          </a:p>
          <a:p>
            <a:pPr marL="36900" indent="0">
              <a:buNone/>
            </a:pPr>
            <a:r>
              <a:rPr lang="en-US" sz="4600" i="1" dirty="0">
                <a:solidFill>
                  <a:schemeClr val="accent1">
                    <a:lumMod val="20000"/>
                    <a:lumOff val="80000"/>
                  </a:schemeClr>
                </a:solidFill>
              </a:rPr>
              <a:t>*or “that I am.”</a:t>
            </a:r>
          </a:p>
        </p:txBody>
      </p:sp>
    </p:spTree>
    <p:extLst>
      <p:ext uri="{BB962C8B-B14F-4D97-AF65-F5344CB8AC3E}">
        <p14:creationId xmlns:p14="http://schemas.microsoft.com/office/powerpoint/2010/main" val="317317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D54B9-BE5C-B950-83AE-1AFB5785096C}"/>
              </a:ext>
            </a:extLst>
          </p:cNvPr>
          <p:cNvSpPr>
            <a:spLocks noGrp="1"/>
          </p:cNvSpPr>
          <p:nvPr>
            <p:ph type="title"/>
          </p:nvPr>
        </p:nvSpPr>
        <p:spPr>
          <a:xfrm>
            <a:off x="0" y="1761067"/>
            <a:ext cx="12191999" cy="1828813"/>
          </a:xfrm>
        </p:spPr>
        <p:txBody>
          <a:bodyPr>
            <a:normAutofit/>
          </a:bodyPr>
          <a:lstStyle/>
          <a:p>
            <a:r>
              <a:rPr lang="en-US" sz="5400" dirty="0">
                <a:solidFill>
                  <a:schemeClr val="accent1">
                    <a:lumMod val="20000"/>
                    <a:lumOff val="80000"/>
                  </a:schemeClr>
                </a:solidFill>
              </a:rPr>
              <a:t>Opportunity to Repent</a:t>
            </a:r>
          </a:p>
        </p:txBody>
      </p:sp>
      <p:sp>
        <p:nvSpPr>
          <p:cNvPr id="3" name="Text Placeholder 2">
            <a:extLst>
              <a:ext uri="{FF2B5EF4-FFF2-40B4-BE49-F238E27FC236}">
                <a16:creationId xmlns:a16="http://schemas.microsoft.com/office/drawing/2014/main" id="{4FC865A4-CB79-EBDF-7235-37544390E05C}"/>
              </a:ext>
            </a:extLst>
          </p:cNvPr>
          <p:cNvSpPr>
            <a:spLocks noGrp="1"/>
          </p:cNvSpPr>
          <p:nvPr>
            <p:ph type="body" idx="1"/>
          </p:nvPr>
        </p:nvSpPr>
        <p:spPr/>
        <p:txBody>
          <a:bodyPr>
            <a:normAutofit/>
          </a:bodyPr>
          <a:lstStyle/>
          <a:p>
            <a:r>
              <a:rPr lang="en-US" sz="4400" i="1" dirty="0"/>
              <a:t>Verses 21-26</a:t>
            </a:r>
          </a:p>
        </p:txBody>
      </p:sp>
    </p:spTree>
    <p:extLst>
      <p:ext uri="{BB962C8B-B14F-4D97-AF65-F5344CB8AC3E}">
        <p14:creationId xmlns:p14="http://schemas.microsoft.com/office/powerpoint/2010/main" val="2106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13:21-22</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After saying these things, Jesus was troubled in his spirit, and testified, “Truly, truly, I say to you, one of you will betray me.” The disciples looked at one another, uncertain of whom he spoke.</a:t>
            </a:r>
            <a:endParaRPr lang="en-US" sz="4600" i="1" dirty="0">
              <a:solidFill>
                <a:schemeClr val="accent1">
                  <a:lumMod val="20000"/>
                  <a:lumOff val="80000"/>
                </a:schemeClr>
              </a:solidFill>
            </a:endParaRPr>
          </a:p>
        </p:txBody>
      </p:sp>
    </p:spTree>
    <p:extLst>
      <p:ext uri="{BB962C8B-B14F-4D97-AF65-F5344CB8AC3E}">
        <p14:creationId xmlns:p14="http://schemas.microsoft.com/office/powerpoint/2010/main" val="297394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13:23-25</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One of his disciples, whom Jesus loved, was reclining at table at Jesus' side, so Simon Peter motioned to him to ask Jesus of whom he was speaking. So that disciple, leaning back against Jesus, said to him, “Lord, who is it?”</a:t>
            </a:r>
            <a:endParaRPr lang="en-US" sz="4600" i="1" dirty="0">
              <a:solidFill>
                <a:schemeClr val="accent1">
                  <a:lumMod val="20000"/>
                  <a:lumOff val="80000"/>
                </a:schemeClr>
              </a:solidFill>
            </a:endParaRPr>
          </a:p>
        </p:txBody>
      </p:sp>
    </p:spTree>
    <p:extLst>
      <p:ext uri="{BB962C8B-B14F-4D97-AF65-F5344CB8AC3E}">
        <p14:creationId xmlns:p14="http://schemas.microsoft.com/office/powerpoint/2010/main" val="40398380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13:26</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Jesus answered, “It is he to whom I will give this morsel of bread when I have dipped it.” So when he had dipped the morsel, he gave it to Judas, the son of Simon Iscariot.</a:t>
            </a:r>
            <a:endParaRPr lang="en-US" sz="4600" i="1" dirty="0">
              <a:solidFill>
                <a:schemeClr val="accent1">
                  <a:lumMod val="20000"/>
                  <a:lumOff val="80000"/>
                </a:schemeClr>
              </a:solidFill>
            </a:endParaRPr>
          </a:p>
        </p:txBody>
      </p:sp>
    </p:spTree>
    <p:extLst>
      <p:ext uri="{BB962C8B-B14F-4D97-AF65-F5344CB8AC3E}">
        <p14:creationId xmlns:p14="http://schemas.microsoft.com/office/powerpoint/2010/main" val="1021557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D54B9-BE5C-B950-83AE-1AFB5785096C}"/>
              </a:ext>
            </a:extLst>
          </p:cNvPr>
          <p:cNvSpPr>
            <a:spLocks noGrp="1"/>
          </p:cNvSpPr>
          <p:nvPr>
            <p:ph type="title"/>
          </p:nvPr>
        </p:nvSpPr>
        <p:spPr>
          <a:xfrm>
            <a:off x="0" y="1761067"/>
            <a:ext cx="12191999" cy="1828813"/>
          </a:xfrm>
        </p:spPr>
        <p:txBody>
          <a:bodyPr>
            <a:normAutofit/>
          </a:bodyPr>
          <a:lstStyle/>
          <a:p>
            <a:r>
              <a:rPr lang="en-US" sz="5400" dirty="0">
                <a:solidFill>
                  <a:schemeClr val="accent1">
                    <a:lumMod val="20000"/>
                    <a:lumOff val="80000"/>
                  </a:schemeClr>
                </a:solidFill>
              </a:rPr>
              <a:t>Consequences</a:t>
            </a:r>
          </a:p>
        </p:txBody>
      </p:sp>
      <p:sp>
        <p:nvSpPr>
          <p:cNvPr id="3" name="Text Placeholder 2">
            <a:extLst>
              <a:ext uri="{FF2B5EF4-FFF2-40B4-BE49-F238E27FC236}">
                <a16:creationId xmlns:a16="http://schemas.microsoft.com/office/drawing/2014/main" id="{4FC865A4-CB79-EBDF-7235-37544390E05C}"/>
              </a:ext>
            </a:extLst>
          </p:cNvPr>
          <p:cNvSpPr>
            <a:spLocks noGrp="1"/>
          </p:cNvSpPr>
          <p:nvPr>
            <p:ph type="body" idx="1"/>
          </p:nvPr>
        </p:nvSpPr>
        <p:spPr/>
        <p:txBody>
          <a:bodyPr>
            <a:normAutofit/>
          </a:bodyPr>
          <a:lstStyle/>
          <a:p>
            <a:r>
              <a:rPr lang="en-US" sz="4400" i="1" dirty="0"/>
              <a:t>Verses 27-30</a:t>
            </a:r>
          </a:p>
        </p:txBody>
      </p:sp>
    </p:spTree>
    <p:extLst>
      <p:ext uri="{BB962C8B-B14F-4D97-AF65-F5344CB8AC3E}">
        <p14:creationId xmlns:p14="http://schemas.microsoft.com/office/powerpoint/2010/main" val="4213674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13:27-30</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914205"/>
            <a:ext cx="11858445" cy="6120063"/>
          </a:xfrm>
        </p:spPr>
        <p:txBody>
          <a:bodyPr>
            <a:normAutofit fontScale="92500"/>
          </a:bodyPr>
          <a:lstStyle/>
          <a:p>
            <a:pPr marL="36900" indent="0">
              <a:buNone/>
            </a:pPr>
            <a:r>
              <a:rPr lang="en-US" sz="4600" dirty="0">
                <a:solidFill>
                  <a:schemeClr val="accent1">
                    <a:lumMod val="20000"/>
                    <a:lumOff val="80000"/>
                  </a:schemeClr>
                </a:solidFill>
              </a:rPr>
              <a:t>Then after he had taken the morsel, Satan entered into him. Jesus said to him, “What you are going to do, do quickly.” Now no one at the table knew why he said this to him. Some thought that, because Judas had the moneybag, Jesus was telling him, “Buy what we need for the feast,” or that he should give something to the poor. So, after receiving the morsel of bread, he immediately went out. And it was night.</a:t>
            </a:r>
            <a:endParaRPr lang="en-US" sz="4600" i="1" dirty="0">
              <a:solidFill>
                <a:schemeClr val="accent1">
                  <a:lumMod val="20000"/>
                  <a:lumOff val="80000"/>
                </a:schemeClr>
              </a:solidFill>
            </a:endParaRPr>
          </a:p>
        </p:txBody>
      </p:sp>
    </p:spTree>
    <p:extLst>
      <p:ext uri="{BB962C8B-B14F-4D97-AF65-F5344CB8AC3E}">
        <p14:creationId xmlns:p14="http://schemas.microsoft.com/office/powerpoint/2010/main" val="612607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Why would Judas do this?</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914205"/>
            <a:ext cx="11858445" cy="6120063"/>
          </a:xfrm>
        </p:spPr>
        <p:txBody>
          <a:bodyPr>
            <a:normAutofit/>
          </a:bodyPr>
          <a:lstStyle/>
          <a:p>
            <a:r>
              <a:rPr lang="en-US" sz="4600" i="1" dirty="0">
                <a:solidFill>
                  <a:schemeClr val="accent1">
                    <a:lumMod val="20000"/>
                    <a:lumOff val="80000"/>
                  </a:schemeClr>
                </a:solidFill>
              </a:rPr>
              <a:t>Hoping Jesus would eliminate the consequences?</a:t>
            </a:r>
          </a:p>
          <a:p>
            <a:r>
              <a:rPr lang="en-US" sz="4600" i="1" dirty="0">
                <a:solidFill>
                  <a:schemeClr val="accent1">
                    <a:lumMod val="20000"/>
                    <a:lumOff val="80000"/>
                  </a:schemeClr>
                </a:solidFill>
              </a:rPr>
              <a:t>Giving Jesus one last chance to be the kind of Messiah he wanted?</a:t>
            </a:r>
          </a:p>
          <a:p>
            <a:r>
              <a:rPr lang="en-US" sz="4600" i="1" dirty="0">
                <a:solidFill>
                  <a:schemeClr val="accent1">
                    <a:lumMod val="20000"/>
                    <a:lumOff val="80000"/>
                  </a:schemeClr>
                </a:solidFill>
              </a:rPr>
              <a:t>Getting back at Jesus for rebuking him when he criticized Mary’s act of worship?</a:t>
            </a:r>
          </a:p>
          <a:p>
            <a:r>
              <a:rPr lang="en-US" sz="4600" i="1" dirty="0">
                <a:solidFill>
                  <a:schemeClr val="accent1">
                    <a:lumMod val="20000"/>
                    <a:lumOff val="80000"/>
                  </a:schemeClr>
                </a:solidFill>
              </a:rPr>
              <a:t>Gaining the acceptance of powerful people?</a:t>
            </a:r>
          </a:p>
          <a:p>
            <a:r>
              <a:rPr lang="en-US" sz="4600" i="1" dirty="0">
                <a:solidFill>
                  <a:schemeClr val="accent1">
                    <a:lumMod val="20000"/>
                    <a:lumOff val="80000"/>
                  </a:schemeClr>
                </a:solidFill>
              </a:rPr>
              <a:t>Straight up greed?</a:t>
            </a:r>
          </a:p>
        </p:txBody>
      </p:sp>
    </p:spTree>
    <p:extLst>
      <p:ext uri="{BB962C8B-B14F-4D97-AF65-F5344CB8AC3E}">
        <p14:creationId xmlns:p14="http://schemas.microsoft.com/office/powerpoint/2010/main" val="2667216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Why would Judas do this?</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914205"/>
            <a:ext cx="11858445" cy="6120063"/>
          </a:xfrm>
        </p:spPr>
        <p:txBody>
          <a:bodyPr>
            <a:normAutofit/>
          </a:bodyPr>
          <a:lstStyle/>
          <a:p>
            <a:r>
              <a:rPr lang="en-US" sz="4600" dirty="0">
                <a:solidFill>
                  <a:schemeClr val="accent1">
                    <a:lumMod val="20000"/>
                    <a:lumOff val="80000"/>
                  </a:schemeClr>
                </a:solidFill>
              </a:rPr>
              <a:t>He valued the things of this world more highly than eternal life.</a:t>
            </a:r>
          </a:p>
          <a:p>
            <a:r>
              <a:rPr lang="en-US" sz="4600" dirty="0">
                <a:solidFill>
                  <a:schemeClr val="accent1">
                    <a:lumMod val="20000"/>
                    <a:lumOff val="80000"/>
                  </a:schemeClr>
                </a:solidFill>
              </a:rPr>
              <a:t>He did not trust Jesus.</a:t>
            </a:r>
          </a:p>
        </p:txBody>
      </p:sp>
    </p:spTree>
    <p:extLst>
      <p:ext uri="{BB962C8B-B14F-4D97-AF65-F5344CB8AC3E}">
        <p14:creationId xmlns:p14="http://schemas.microsoft.com/office/powerpoint/2010/main" val="2002322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Hebrews 10:26-28</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914205"/>
            <a:ext cx="11858445" cy="6120063"/>
          </a:xfrm>
        </p:spPr>
        <p:txBody>
          <a:bodyPr>
            <a:normAutofit/>
          </a:bodyPr>
          <a:lstStyle/>
          <a:p>
            <a:pPr marL="36900" indent="0">
              <a:buNone/>
            </a:pPr>
            <a:r>
              <a:rPr lang="en-US" sz="4600" dirty="0">
                <a:solidFill>
                  <a:schemeClr val="accent1">
                    <a:lumMod val="20000"/>
                    <a:lumOff val="80000"/>
                  </a:schemeClr>
                </a:solidFill>
              </a:rPr>
              <a:t>For if we go on sinning deliberately after receiving the knowledge of the truth, there no longer remains a sacrifice for sins, but a fearful expectation of judgment, and a fury of fire that will consume the adversaries. Anyone who has set aside the law of Moses dies without mercy on the evidence of two or three witnesses.</a:t>
            </a:r>
          </a:p>
        </p:txBody>
      </p:sp>
    </p:spTree>
    <p:extLst>
      <p:ext uri="{BB962C8B-B14F-4D97-AF65-F5344CB8AC3E}">
        <p14:creationId xmlns:p14="http://schemas.microsoft.com/office/powerpoint/2010/main" val="3561417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Hebrews 10:29-31</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914205"/>
            <a:ext cx="11858445" cy="6120063"/>
          </a:xfrm>
        </p:spPr>
        <p:txBody>
          <a:bodyPr>
            <a:normAutofit lnSpcReduction="10000"/>
          </a:bodyPr>
          <a:lstStyle/>
          <a:p>
            <a:pPr marL="36900" indent="0">
              <a:buNone/>
            </a:pPr>
            <a:r>
              <a:rPr lang="en-US" sz="4600" dirty="0">
                <a:solidFill>
                  <a:schemeClr val="accent1">
                    <a:lumMod val="20000"/>
                    <a:lumOff val="80000"/>
                  </a:schemeClr>
                </a:solidFill>
              </a:rPr>
              <a:t>How much worse punishment, do you think, will be deserved by the one who has trampled underfoot the Son of God, and has profaned the blood of the covenant by which he was sanctified, and has outraged the Spirit of grace? For we know him who said, “Vengeance is mine; I will repay.” And again, “The Lord will judge his people.” It is a fearful thing to fall into the hands of the living God.</a:t>
            </a:r>
          </a:p>
        </p:txBody>
      </p:sp>
    </p:spTree>
    <p:extLst>
      <p:ext uri="{BB962C8B-B14F-4D97-AF65-F5344CB8AC3E}">
        <p14:creationId xmlns:p14="http://schemas.microsoft.com/office/powerpoint/2010/main" val="2515097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Rebellious sin takes many forms</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914205"/>
            <a:ext cx="11858445" cy="6120063"/>
          </a:xfrm>
        </p:spPr>
        <p:txBody>
          <a:bodyPr>
            <a:normAutofit fontScale="92500" lnSpcReduction="10000"/>
          </a:bodyPr>
          <a:lstStyle/>
          <a:p>
            <a:r>
              <a:rPr lang="en-US" sz="4600" i="1" dirty="0">
                <a:solidFill>
                  <a:schemeClr val="accent1">
                    <a:lumMod val="20000"/>
                    <a:lumOff val="80000"/>
                  </a:schemeClr>
                </a:solidFill>
              </a:rPr>
              <a:t>Rebellion against the value of human life (abortion, racism, prejudice, insults, euthanasia…)</a:t>
            </a:r>
          </a:p>
          <a:p>
            <a:r>
              <a:rPr lang="en-US" sz="4600" i="1" dirty="0">
                <a:solidFill>
                  <a:schemeClr val="accent1">
                    <a:lumMod val="20000"/>
                    <a:lumOff val="80000"/>
                  </a:schemeClr>
                </a:solidFill>
              </a:rPr>
              <a:t>Rebellion against godly self-control (drunkenness, laziness, angry outbursts…)</a:t>
            </a:r>
          </a:p>
          <a:p>
            <a:r>
              <a:rPr lang="en-US" sz="4600" i="1" dirty="0">
                <a:solidFill>
                  <a:schemeClr val="accent1">
                    <a:lumMod val="20000"/>
                    <a:lumOff val="80000"/>
                  </a:schemeClr>
                </a:solidFill>
              </a:rPr>
              <a:t>Rebellion against God’s principles for marriage &amp; sexuality (premarital sex, adultery, homosexuality, divorce, pornography…)</a:t>
            </a:r>
          </a:p>
          <a:p>
            <a:r>
              <a:rPr lang="en-US" sz="4600" i="1" dirty="0">
                <a:solidFill>
                  <a:schemeClr val="accent1">
                    <a:lumMod val="20000"/>
                    <a:lumOff val="80000"/>
                  </a:schemeClr>
                </a:solidFill>
              </a:rPr>
              <a:t>Rebellion against Christlike love (gossip, grudges, complaining, ignoring the poor &amp; needy…)</a:t>
            </a:r>
          </a:p>
        </p:txBody>
      </p:sp>
    </p:spTree>
    <p:extLst>
      <p:ext uri="{BB962C8B-B14F-4D97-AF65-F5344CB8AC3E}">
        <p14:creationId xmlns:p14="http://schemas.microsoft.com/office/powerpoint/2010/main" val="402315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Why would we do this?</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914205"/>
            <a:ext cx="11858445" cy="6120063"/>
          </a:xfrm>
        </p:spPr>
        <p:txBody>
          <a:bodyPr>
            <a:normAutofit lnSpcReduction="10000"/>
          </a:bodyPr>
          <a:lstStyle/>
          <a:p>
            <a:r>
              <a:rPr lang="en-US" sz="4600" i="1" dirty="0">
                <a:solidFill>
                  <a:schemeClr val="accent1">
                    <a:lumMod val="20000"/>
                    <a:lumOff val="80000"/>
                  </a:schemeClr>
                </a:solidFill>
              </a:rPr>
              <a:t>It would make me feel so happy…</a:t>
            </a:r>
          </a:p>
          <a:p>
            <a:r>
              <a:rPr lang="en-US" sz="4600" i="1" dirty="0">
                <a:solidFill>
                  <a:schemeClr val="accent1">
                    <a:lumMod val="20000"/>
                    <a:lumOff val="80000"/>
                  </a:schemeClr>
                </a:solidFill>
              </a:rPr>
              <a:t>Resisting temptation is so hard…</a:t>
            </a:r>
          </a:p>
          <a:p>
            <a:r>
              <a:rPr lang="en-US" sz="4600" i="1" dirty="0">
                <a:solidFill>
                  <a:schemeClr val="accent1">
                    <a:lumMod val="20000"/>
                    <a:lumOff val="80000"/>
                  </a:schemeClr>
                </a:solidFill>
              </a:rPr>
              <a:t>I have the right to do this…</a:t>
            </a:r>
          </a:p>
          <a:p>
            <a:r>
              <a:rPr lang="en-US" sz="4600" i="1" dirty="0">
                <a:solidFill>
                  <a:schemeClr val="accent1">
                    <a:lumMod val="20000"/>
                    <a:lumOff val="80000"/>
                  </a:schemeClr>
                </a:solidFill>
              </a:rPr>
              <a:t>It accomplishes something good…</a:t>
            </a:r>
          </a:p>
          <a:p>
            <a:r>
              <a:rPr lang="en-US" sz="4600" i="1" dirty="0">
                <a:solidFill>
                  <a:schemeClr val="accent1">
                    <a:lumMod val="20000"/>
                    <a:lumOff val="80000"/>
                  </a:schemeClr>
                </a:solidFill>
              </a:rPr>
              <a:t>They did it first…</a:t>
            </a:r>
          </a:p>
          <a:p>
            <a:r>
              <a:rPr lang="en-US" sz="4600" i="1" dirty="0">
                <a:solidFill>
                  <a:schemeClr val="accent1">
                    <a:lumMod val="20000"/>
                    <a:lumOff val="80000"/>
                  </a:schemeClr>
                </a:solidFill>
              </a:rPr>
              <a:t>Everyone is doing it…</a:t>
            </a:r>
          </a:p>
          <a:p>
            <a:r>
              <a:rPr lang="en-US" sz="4600" i="1" dirty="0">
                <a:solidFill>
                  <a:schemeClr val="accent1">
                    <a:lumMod val="20000"/>
                    <a:lumOff val="80000"/>
                  </a:schemeClr>
                </a:solidFill>
              </a:rPr>
              <a:t>It’s not hurting anybody…</a:t>
            </a:r>
          </a:p>
        </p:txBody>
      </p:sp>
    </p:spTree>
    <p:extLst>
      <p:ext uri="{BB962C8B-B14F-4D97-AF65-F5344CB8AC3E}">
        <p14:creationId xmlns:p14="http://schemas.microsoft.com/office/powerpoint/2010/main" val="3913942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Why would we do this?</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914205"/>
            <a:ext cx="11858445" cy="6120063"/>
          </a:xfrm>
        </p:spPr>
        <p:txBody>
          <a:bodyPr>
            <a:normAutofit/>
          </a:bodyPr>
          <a:lstStyle/>
          <a:p>
            <a:r>
              <a:rPr lang="en-US" sz="4600" dirty="0">
                <a:solidFill>
                  <a:schemeClr val="accent1">
                    <a:lumMod val="20000"/>
                    <a:lumOff val="80000"/>
                  </a:schemeClr>
                </a:solidFill>
              </a:rPr>
              <a:t>We have decided to value something else more highly than our relationship with God.</a:t>
            </a:r>
          </a:p>
          <a:p>
            <a:pPr lvl="1"/>
            <a:r>
              <a:rPr lang="en-US" sz="4400" dirty="0">
                <a:solidFill>
                  <a:schemeClr val="accent1">
                    <a:lumMod val="20000"/>
                    <a:lumOff val="80000"/>
                  </a:schemeClr>
                </a:solidFill>
              </a:rPr>
              <a:t>Pleasure</a:t>
            </a:r>
          </a:p>
          <a:p>
            <a:pPr lvl="1"/>
            <a:r>
              <a:rPr lang="en-US" sz="4400" dirty="0">
                <a:solidFill>
                  <a:schemeClr val="accent1">
                    <a:lumMod val="20000"/>
                    <a:lumOff val="80000"/>
                  </a:schemeClr>
                </a:solidFill>
              </a:rPr>
              <a:t>Wealth / Leisure</a:t>
            </a:r>
          </a:p>
          <a:p>
            <a:pPr lvl="1"/>
            <a:r>
              <a:rPr lang="en-US" sz="4400" dirty="0">
                <a:solidFill>
                  <a:schemeClr val="accent1">
                    <a:lumMod val="20000"/>
                    <a:lumOff val="80000"/>
                  </a:schemeClr>
                </a:solidFill>
              </a:rPr>
              <a:t>Acceptance / Popularity</a:t>
            </a:r>
          </a:p>
          <a:p>
            <a:pPr lvl="1"/>
            <a:r>
              <a:rPr lang="en-US" sz="4400" dirty="0">
                <a:solidFill>
                  <a:schemeClr val="accent1">
                    <a:lumMod val="20000"/>
                    <a:lumOff val="80000"/>
                  </a:schemeClr>
                </a:solidFill>
              </a:rPr>
              <a:t>Safety</a:t>
            </a:r>
          </a:p>
          <a:p>
            <a:pPr lvl="1"/>
            <a:r>
              <a:rPr lang="en-US" sz="4400" dirty="0">
                <a:solidFill>
                  <a:schemeClr val="accent1">
                    <a:lumMod val="20000"/>
                    <a:lumOff val="80000"/>
                  </a:schemeClr>
                </a:solidFill>
              </a:rPr>
              <a:t>Influence</a:t>
            </a:r>
          </a:p>
        </p:txBody>
      </p:sp>
    </p:spTree>
    <p:extLst>
      <p:ext uri="{BB962C8B-B14F-4D97-AF65-F5344CB8AC3E}">
        <p14:creationId xmlns:p14="http://schemas.microsoft.com/office/powerpoint/2010/main" val="471629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Why would we do this?</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914205"/>
            <a:ext cx="11858445" cy="6120063"/>
          </a:xfrm>
        </p:spPr>
        <p:txBody>
          <a:bodyPr>
            <a:normAutofit/>
          </a:bodyPr>
          <a:lstStyle/>
          <a:p>
            <a:r>
              <a:rPr lang="en-US" sz="4600" dirty="0">
                <a:solidFill>
                  <a:schemeClr val="accent1">
                    <a:lumMod val="20000"/>
                    <a:lumOff val="80000"/>
                  </a:schemeClr>
                </a:solidFill>
              </a:rPr>
              <a:t>We have decided to value something else more highly than our relationship with God.</a:t>
            </a:r>
          </a:p>
          <a:p>
            <a:r>
              <a:rPr lang="en-US" sz="4600" dirty="0">
                <a:solidFill>
                  <a:schemeClr val="accent1">
                    <a:lumMod val="20000"/>
                    <a:lumOff val="80000"/>
                  </a:schemeClr>
                </a:solidFill>
              </a:rPr>
              <a:t>We don’t trust Jesus.</a:t>
            </a:r>
          </a:p>
        </p:txBody>
      </p:sp>
    </p:spTree>
    <p:extLst>
      <p:ext uri="{BB962C8B-B14F-4D97-AF65-F5344CB8AC3E}">
        <p14:creationId xmlns:p14="http://schemas.microsoft.com/office/powerpoint/2010/main" val="3028694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Applications</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914205"/>
            <a:ext cx="11858445" cy="6120063"/>
          </a:xfrm>
        </p:spPr>
        <p:txBody>
          <a:bodyPr>
            <a:normAutofit/>
          </a:bodyPr>
          <a:lstStyle/>
          <a:p>
            <a:r>
              <a:rPr lang="en-US" sz="4600" dirty="0">
                <a:solidFill>
                  <a:schemeClr val="accent1">
                    <a:lumMod val="20000"/>
                    <a:lumOff val="80000"/>
                  </a:schemeClr>
                </a:solidFill>
              </a:rPr>
              <a:t>Trust in Jesus to forgive your sins and transform your life.</a:t>
            </a:r>
          </a:p>
          <a:p>
            <a:r>
              <a:rPr lang="en-US" sz="4600" dirty="0">
                <a:solidFill>
                  <a:schemeClr val="accent1">
                    <a:lumMod val="20000"/>
                    <a:lumOff val="80000"/>
                  </a:schemeClr>
                </a:solidFill>
              </a:rPr>
              <a:t>Take care of any deliberate sin in your life.</a:t>
            </a:r>
          </a:p>
        </p:txBody>
      </p:sp>
    </p:spTree>
    <p:extLst>
      <p:ext uri="{BB962C8B-B14F-4D97-AF65-F5344CB8AC3E}">
        <p14:creationId xmlns:p14="http://schemas.microsoft.com/office/powerpoint/2010/main" val="734554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Taking Care of Deliberate Sin</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914205"/>
            <a:ext cx="11858445" cy="6120063"/>
          </a:xfrm>
        </p:spPr>
        <p:txBody>
          <a:bodyPr>
            <a:normAutofit lnSpcReduction="10000"/>
          </a:bodyPr>
          <a:lstStyle/>
          <a:p>
            <a:r>
              <a:rPr lang="en-US" sz="4600" dirty="0">
                <a:solidFill>
                  <a:schemeClr val="accent1">
                    <a:lumMod val="20000"/>
                    <a:lumOff val="80000"/>
                  </a:schemeClr>
                </a:solidFill>
              </a:rPr>
              <a:t>Acknowledge it as sin to God and ask his forgiveness (confession)</a:t>
            </a:r>
          </a:p>
          <a:p>
            <a:r>
              <a:rPr lang="en-US" sz="4600" dirty="0">
                <a:solidFill>
                  <a:schemeClr val="accent1">
                    <a:lumMod val="20000"/>
                    <a:lumOff val="80000"/>
                  </a:schemeClr>
                </a:solidFill>
              </a:rPr>
              <a:t>Ask for forgiveness from anyone you have mistreated (confession) and do what you can to make it right (restitution)</a:t>
            </a:r>
          </a:p>
          <a:p>
            <a:r>
              <a:rPr lang="en-US" sz="4600" dirty="0">
                <a:solidFill>
                  <a:schemeClr val="accent1">
                    <a:lumMod val="20000"/>
                    <a:lumOff val="80000"/>
                  </a:schemeClr>
                </a:solidFill>
              </a:rPr>
              <a:t>Turn away from sin (repentance)</a:t>
            </a:r>
          </a:p>
          <a:p>
            <a:r>
              <a:rPr lang="en-US" sz="4600" dirty="0">
                <a:solidFill>
                  <a:schemeClr val="accent1">
                    <a:lumMod val="20000"/>
                    <a:lumOff val="80000"/>
                  </a:schemeClr>
                </a:solidFill>
              </a:rPr>
              <a:t>Get help from a mature brother or sister in Christ if this is a continual struggle.</a:t>
            </a:r>
          </a:p>
        </p:txBody>
      </p:sp>
    </p:spTree>
    <p:extLst>
      <p:ext uri="{BB962C8B-B14F-4D97-AF65-F5344CB8AC3E}">
        <p14:creationId xmlns:p14="http://schemas.microsoft.com/office/powerpoint/2010/main" val="535018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a:solidFill>
                  <a:schemeClr val="accent1">
                    <a:lumMod val="20000"/>
                    <a:lumOff val="80000"/>
                  </a:schemeClr>
                </a:solidFill>
              </a:rPr>
              <a:t>1 John 1:9-2:2</a:t>
            </a:r>
            <a:endParaRPr lang="en-US" sz="4600" b="1" dirty="0">
              <a:solidFill>
                <a:schemeClr val="accent1">
                  <a:lumMod val="20000"/>
                  <a:lumOff val="80000"/>
                </a:schemeClr>
              </a:solidFill>
            </a:endParaRP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914205"/>
            <a:ext cx="11858445" cy="6120063"/>
          </a:xfrm>
        </p:spPr>
        <p:txBody>
          <a:bodyPr>
            <a:normAutofit fontScale="92500" lnSpcReduction="20000"/>
          </a:bodyPr>
          <a:lstStyle/>
          <a:p>
            <a:pPr marL="36900" indent="0">
              <a:buNone/>
            </a:pPr>
            <a:r>
              <a:rPr lang="en-US" sz="4600" dirty="0">
                <a:solidFill>
                  <a:schemeClr val="accent1">
                    <a:lumMod val="20000"/>
                    <a:lumOff val="80000"/>
                  </a:schemeClr>
                </a:solidFill>
              </a:rPr>
              <a:t>If we confess our sins, he is faithful and just to forgive us our sins and to cleanse us from all unrighteousness. If we say we have not sinned, we make him a liar, and his word is not in us.</a:t>
            </a:r>
          </a:p>
          <a:p>
            <a:pPr marL="36900" indent="0">
              <a:buNone/>
            </a:pPr>
            <a:r>
              <a:rPr lang="en-US" sz="4600" dirty="0">
                <a:solidFill>
                  <a:schemeClr val="accent1">
                    <a:lumMod val="20000"/>
                    <a:lumOff val="80000"/>
                  </a:schemeClr>
                </a:solidFill>
              </a:rPr>
              <a:t>My little children, I am writing these things to you so that you may not sin. But if anyone does sin, we have an advocate with the Father, Jesus Christ the righteous. He is the propitiation for our sins, and not for ours only but also for the sins of the whole world.</a:t>
            </a:r>
          </a:p>
        </p:txBody>
      </p:sp>
    </p:spTree>
    <p:extLst>
      <p:ext uri="{BB962C8B-B14F-4D97-AF65-F5344CB8AC3E}">
        <p14:creationId xmlns:p14="http://schemas.microsoft.com/office/powerpoint/2010/main" val="37320801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Slate">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3F2DE9A5-64E6-437C-A389-CC4477E817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TM04033929[[fn=Slate]]</Template>
  <TotalTime>8689</TotalTime>
  <Words>1031</Words>
  <Application>Microsoft Office PowerPoint</Application>
  <PresentationFormat>Widescreen</PresentationFormat>
  <Paragraphs>73</Paragraphs>
  <Slides>25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Aptos</vt:lpstr>
      <vt:lpstr>Calisto MT</vt:lpstr>
      <vt:lpstr>Wingdings 2</vt:lpstr>
      <vt:lpstr>Slate</vt:lpstr>
      <vt:lpstr>Betrayal</vt:lpstr>
      <vt:lpstr>PowerPoint Presentation</vt:lpstr>
      <vt:lpstr>PowerPoint Presentation</vt:lpstr>
      <vt:lpstr>John 13:17</vt:lpstr>
      <vt:lpstr>Fulfilled Prophecy</vt:lpstr>
      <vt:lpstr>John 13:18</vt:lpstr>
      <vt:lpstr>Matthw 26:24</vt:lpstr>
      <vt:lpstr>John 13:19-20</vt:lpstr>
      <vt:lpstr>Opportunity to Repent</vt:lpstr>
      <vt:lpstr>John 13:21-22</vt:lpstr>
      <vt:lpstr>John 13:23-25</vt:lpstr>
      <vt:lpstr>John 13:26</vt:lpstr>
      <vt:lpstr>Consequences</vt:lpstr>
      <vt:lpstr>John 13:27-30</vt:lpstr>
      <vt:lpstr>Why would Judas do this?</vt:lpstr>
      <vt:lpstr>Why would Judas do this?</vt:lpstr>
      <vt:lpstr>Hebrews 10:26-28</vt:lpstr>
      <vt:lpstr>Hebrews 10:29-31</vt:lpstr>
      <vt:lpstr>Rebellious sin takes many forms</vt:lpstr>
      <vt:lpstr>Why would we do this?</vt:lpstr>
      <vt:lpstr>Why would we do this?</vt:lpstr>
      <vt:lpstr>Why would we do this?</vt:lpstr>
      <vt:lpstr>Applications</vt:lpstr>
      <vt:lpstr>Taking Care of Deliberate Sin</vt:lpstr>
      <vt:lpstr>1 John 1:9-2:2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Joel Mitchell</dc:creator>
  <cp:lastModifiedBy>Joel Mitchell</cp:lastModifiedBy>
  <cp:revision>28</cp:revision>
  <dcterms:created xsi:type="dcterms:W3CDTF">2024-11-14T19:43:50Z</dcterms:created>
  <dcterms:modified xsi:type="dcterms:W3CDTF">2025-09-14T03:58:06Z</dcterms:modified>
</cp:coreProperties>
</file>