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6" r:id="rId2"/>
    <p:sldId id="474" r:id="rId3"/>
    <p:sldId id="470" r:id="rId4"/>
    <p:sldId id="468" r:id="rId5"/>
    <p:sldId id="475" r:id="rId6"/>
    <p:sldId id="477" r:id="rId7"/>
    <p:sldId id="429" r:id="rId8"/>
    <p:sldId id="478" r:id="rId9"/>
    <p:sldId id="476" r:id="rId10"/>
    <p:sldId id="480" r:id="rId11"/>
    <p:sldId id="479" r:id="rId12"/>
    <p:sldId id="481" r:id="rId13"/>
    <p:sldId id="471" r:id="rId14"/>
    <p:sldId id="482" r:id="rId15"/>
    <p:sldId id="483" r:id="rId16"/>
    <p:sldId id="484" r:id="rId17"/>
    <p:sldId id="485" r:id="rId18"/>
    <p:sldId id="486" r:id="rId19"/>
    <p:sldId id="487" r:id="rId20"/>
    <p:sldId id="488" r:id="rId21"/>
    <p:sldId id="489" r:id="rId22"/>
    <p:sldId id="490" r:id="rId23"/>
    <p:sldId id="491" r:id="rId24"/>
    <p:sldId id="492" r:id="rId25"/>
    <p:sldId id="493" r:id="rId26"/>
    <p:sldId id="494" r:id="rId27"/>
    <p:sldId id="495" r:id="rId28"/>
    <p:sldId id="472" r:id="rId29"/>
    <p:sldId id="496" r:id="rId30"/>
    <p:sldId id="497" r:id="rId31"/>
    <p:sldId id="498" r:id="rId32"/>
    <p:sldId id="473" r:id="rId33"/>
    <p:sldId id="499" r:id="rId34"/>
    <p:sldId id="500" r:id="rId35"/>
    <p:sldId id="501" r:id="rId36"/>
    <p:sldId id="502" r:id="rId37"/>
    <p:sldId id="503" r:id="rId38"/>
    <p:sldId id="504" r:id="rId39"/>
    <p:sldId id="505" r:id="rId40"/>
    <p:sldId id="506"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A4D09A-CA7B-473E-85C6-478A33F2FE95}" v="479" dt="2025-10-05T02:10:01.4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75" d="100"/>
          <a:sy n="75" d="100"/>
        </p:scale>
        <p:origin x="690" y="2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F90A3CB-9CA0-462D-A21D-E0D74423AC39}"/>
    <pc:docChg chg="undo custSel addSld delSld modSld">
      <pc:chgData name="Joel Mitchell" userId="b9eb93e9caeb5efe" providerId="LiveId" clId="{DF90A3CB-9CA0-462D-A21D-E0D74423AC39}" dt="2025-10-05T02:10:12.627" v="1933" actId="20577"/>
      <pc:docMkLst>
        <pc:docMk/>
      </pc:docMkLst>
      <pc:sldChg chg="modSp mod">
        <pc:chgData name="Joel Mitchell" userId="b9eb93e9caeb5efe" providerId="LiveId" clId="{DF90A3CB-9CA0-462D-A21D-E0D74423AC39}" dt="2025-10-02T14:48:33.839" v="21" actId="20577"/>
        <pc:sldMkLst>
          <pc:docMk/>
          <pc:sldMk cId="1197323492" sldId="256"/>
        </pc:sldMkLst>
        <pc:spChg chg="mod">
          <ac:chgData name="Joel Mitchell" userId="b9eb93e9caeb5efe" providerId="LiveId" clId="{DF90A3CB-9CA0-462D-A21D-E0D74423AC39}" dt="2025-10-02T14:48:27.121" v="14" actId="20577"/>
          <ac:spMkLst>
            <pc:docMk/>
            <pc:sldMk cId="1197323492" sldId="256"/>
            <ac:spMk id="2" creationId="{6EDFF96C-51EE-FE25-FF94-86D3BA60C7CD}"/>
          </ac:spMkLst>
        </pc:spChg>
        <pc:spChg chg="mod">
          <ac:chgData name="Joel Mitchell" userId="b9eb93e9caeb5efe" providerId="LiveId" clId="{DF90A3CB-9CA0-462D-A21D-E0D74423AC39}" dt="2025-10-02T14:48:33.839" v="21" actId="20577"/>
          <ac:spMkLst>
            <pc:docMk/>
            <pc:sldMk cId="1197323492" sldId="256"/>
            <ac:spMk id="3" creationId="{7C60F394-8E19-A7D3-900C-59579C9165F9}"/>
          </ac:spMkLst>
        </pc:spChg>
      </pc:sldChg>
      <pc:sldChg chg="modSp mod">
        <pc:chgData name="Joel Mitchell" userId="b9eb93e9caeb5efe" providerId="LiveId" clId="{DF90A3CB-9CA0-462D-A21D-E0D74423AC39}" dt="2025-10-02T14:48:54.061" v="42" actId="20577"/>
        <pc:sldMkLst>
          <pc:docMk/>
          <pc:sldMk cId="3473176437" sldId="429"/>
        </pc:sldMkLst>
        <pc:spChg chg="mod">
          <ac:chgData name="Joel Mitchell" userId="b9eb93e9caeb5efe" providerId="LiveId" clId="{DF90A3CB-9CA0-462D-A21D-E0D74423AC39}" dt="2025-10-02T14:48:51.586" v="41" actId="20577"/>
          <ac:spMkLst>
            <pc:docMk/>
            <pc:sldMk cId="3473176437" sldId="429"/>
            <ac:spMk id="2" creationId="{A3CD54B9-BE5C-B950-83AE-1AFB5785096C}"/>
          </ac:spMkLst>
        </pc:spChg>
        <pc:spChg chg="mod">
          <ac:chgData name="Joel Mitchell" userId="b9eb93e9caeb5efe" providerId="LiveId" clId="{DF90A3CB-9CA0-462D-A21D-E0D74423AC39}" dt="2025-10-02T14:48:54.061" v="42" actId="20577"/>
          <ac:spMkLst>
            <pc:docMk/>
            <pc:sldMk cId="3473176437" sldId="429"/>
            <ac:spMk id="3" creationId="{4FC865A4-CB79-EBDF-7235-37544390E05C}"/>
          </ac:spMkLst>
        </pc:spChg>
      </pc:sldChg>
      <pc:sldChg chg="del">
        <pc:chgData name="Joel Mitchell" userId="b9eb93e9caeb5efe" providerId="LiveId" clId="{DF90A3CB-9CA0-462D-A21D-E0D74423AC39}" dt="2025-10-02T14:48:59.748" v="43" actId="47"/>
        <pc:sldMkLst>
          <pc:docMk/>
          <pc:sldMk cId="673282649" sldId="464"/>
        </pc:sldMkLst>
      </pc:sldChg>
      <pc:sldChg chg="del">
        <pc:chgData name="Joel Mitchell" userId="b9eb93e9caeb5efe" providerId="LiveId" clId="{DF90A3CB-9CA0-462D-A21D-E0D74423AC39}" dt="2025-10-02T14:48:59.748" v="43" actId="47"/>
        <pc:sldMkLst>
          <pc:docMk/>
          <pc:sldMk cId="1212979188" sldId="465"/>
        </pc:sldMkLst>
      </pc:sldChg>
      <pc:sldChg chg="del">
        <pc:chgData name="Joel Mitchell" userId="b9eb93e9caeb5efe" providerId="LiveId" clId="{DF90A3CB-9CA0-462D-A21D-E0D74423AC39}" dt="2025-10-02T14:48:59.748" v="43" actId="47"/>
        <pc:sldMkLst>
          <pc:docMk/>
          <pc:sldMk cId="961689764" sldId="466"/>
        </pc:sldMkLst>
      </pc:sldChg>
      <pc:sldChg chg="del">
        <pc:chgData name="Joel Mitchell" userId="b9eb93e9caeb5efe" providerId="LiveId" clId="{DF90A3CB-9CA0-462D-A21D-E0D74423AC39}" dt="2025-10-02T14:48:59.748" v="43" actId="47"/>
        <pc:sldMkLst>
          <pc:docMk/>
          <pc:sldMk cId="1547583254" sldId="467"/>
        </pc:sldMkLst>
      </pc:sldChg>
      <pc:sldChg chg="modSp mod">
        <pc:chgData name="Joel Mitchell" userId="b9eb93e9caeb5efe" providerId="LiveId" clId="{DF90A3CB-9CA0-462D-A21D-E0D74423AC39}" dt="2025-10-02T14:58:39.540" v="475" actId="20577"/>
        <pc:sldMkLst>
          <pc:docMk/>
          <pc:sldMk cId="2065597260" sldId="468"/>
        </pc:sldMkLst>
        <pc:spChg chg="mod">
          <ac:chgData name="Joel Mitchell" userId="b9eb93e9caeb5efe" providerId="LiveId" clId="{DF90A3CB-9CA0-462D-A21D-E0D74423AC39}" dt="2025-10-02T14:58:24.925" v="466" actId="20577"/>
          <ac:spMkLst>
            <pc:docMk/>
            <pc:sldMk cId="2065597260" sldId="468"/>
            <ac:spMk id="2" creationId="{80A22A32-6F80-B296-B2A0-99FF49377D72}"/>
          </ac:spMkLst>
        </pc:spChg>
        <pc:spChg chg="mod">
          <ac:chgData name="Joel Mitchell" userId="b9eb93e9caeb5efe" providerId="LiveId" clId="{DF90A3CB-9CA0-462D-A21D-E0D74423AC39}" dt="2025-10-02T14:58:39.540" v="475" actId="20577"/>
          <ac:spMkLst>
            <pc:docMk/>
            <pc:sldMk cId="2065597260" sldId="468"/>
            <ac:spMk id="3" creationId="{951E6CF9-B481-03C5-1012-4984606EDA29}"/>
          </ac:spMkLst>
        </pc:spChg>
      </pc:sldChg>
      <pc:sldChg chg="del">
        <pc:chgData name="Joel Mitchell" userId="b9eb93e9caeb5efe" providerId="LiveId" clId="{DF90A3CB-9CA0-462D-A21D-E0D74423AC39}" dt="2025-10-02T14:48:43.643" v="22" actId="47"/>
        <pc:sldMkLst>
          <pc:docMk/>
          <pc:sldMk cId="1383770090" sldId="469"/>
        </pc:sldMkLst>
      </pc:sldChg>
      <pc:sldChg chg="addSp delSp modSp mod modAnim">
        <pc:chgData name="Joel Mitchell" userId="b9eb93e9caeb5efe" providerId="LiveId" clId="{DF90A3CB-9CA0-462D-A21D-E0D74423AC39}" dt="2025-10-02T14:57:38.381" v="446" actId="255"/>
        <pc:sldMkLst>
          <pc:docMk/>
          <pc:sldMk cId="3534488621" sldId="470"/>
        </pc:sldMkLst>
        <pc:spChg chg="mod">
          <ac:chgData name="Joel Mitchell" userId="b9eb93e9caeb5efe" providerId="LiveId" clId="{DF90A3CB-9CA0-462D-A21D-E0D74423AC39}" dt="2025-10-02T14:57:38.381" v="446" actId="255"/>
          <ac:spMkLst>
            <pc:docMk/>
            <pc:sldMk cId="3534488621" sldId="470"/>
            <ac:spMk id="3" creationId="{951E6CF9-B481-03C5-1012-4984606EDA29}"/>
          </ac:spMkLst>
        </pc:spChg>
      </pc:sldChg>
      <pc:sldChg chg="del">
        <pc:chgData name="Joel Mitchell" userId="b9eb93e9caeb5efe" providerId="LiveId" clId="{DF90A3CB-9CA0-462D-A21D-E0D74423AC39}" dt="2025-10-02T14:48:59.748" v="43" actId="47"/>
        <pc:sldMkLst>
          <pc:docMk/>
          <pc:sldMk cId="343369842" sldId="471"/>
        </pc:sldMkLst>
      </pc:sldChg>
      <pc:sldChg chg="modSp add mod">
        <pc:chgData name="Joel Mitchell" userId="b9eb93e9caeb5efe" providerId="LiveId" clId="{DF90A3CB-9CA0-462D-A21D-E0D74423AC39}" dt="2025-10-02T14:49:12.742" v="72" actId="20577"/>
        <pc:sldMkLst>
          <pc:docMk/>
          <pc:sldMk cId="895572446" sldId="471"/>
        </pc:sldMkLst>
        <pc:spChg chg="mod">
          <ac:chgData name="Joel Mitchell" userId="b9eb93e9caeb5efe" providerId="LiveId" clId="{DF90A3CB-9CA0-462D-A21D-E0D74423AC39}" dt="2025-10-02T14:49:07.821" v="64" actId="20577"/>
          <ac:spMkLst>
            <pc:docMk/>
            <pc:sldMk cId="895572446" sldId="471"/>
            <ac:spMk id="2" creationId="{A3CD54B9-BE5C-B950-83AE-1AFB5785096C}"/>
          </ac:spMkLst>
        </pc:spChg>
        <pc:spChg chg="mod">
          <ac:chgData name="Joel Mitchell" userId="b9eb93e9caeb5efe" providerId="LiveId" clId="{DF90A3CB-9CA0-462D-A21D-E0D74423AC39}" dt="2025-10-02T14:49:12.742" v="72" actId="20577"/>
          <ac:spMkLst>
            <pc:docMk/>
            <pc:sldMk cId="895572446" sldId="471"/>
            <ac:spMk id="3" creationId="{4FC865A4-CB79-EBDF-7235-37544390E05C}"/>
          </ac:spMkLst>
        </pc:spChg>
      </pc:sldChg>
      <pc:sldChg chg="del">
        <pc:chgData name="Joel Mitchell" userId="b9eb93e9caeb5efe" providerId="LiveId" clId="{DF90A3CB-9CA0-462D-A21D-E0D74423AC39}" dt="2025-10-02T14:48:59.748" v="43" actId="47"/>
        <pc:sldMkLst>
          <pc:docMk/>
          <pc:sldMk cId="199505769" sldId="472"/>
        </pc:sldMkLst>
      </pc:sldChg>
      <pc:sldChg chg="modSp add mod">
        <pc:chgData name="Joel Mitchell" userId="b9eb93e9caeb5efe" providerId="LiveId" clId="{DF90A3CB-9CA0-462D-A21D-E0D74423AC39}" dt="2025-10-02T14:49:29.208" v="112" actId="20577"/>
        <pc:sldMkLst>
          <pc:docMk/>
          <pc:sldMk cId="2066729433" sldId="472"/>
        </pc:sldMkLst>
        <pc:spChg chg="mod">
          <ac:chgData name="Joel Mitchell" userId="b9eb93e9caeb5efe" providerId="LiveId" clId="{DF90A3CB-9CA0-462D-A21D-E0D74423AC39}" dt="2025-10-02T14:49:24.539" v="107" actId="20577"/>
          <ac:spMkLst>
            <pc:docMk/>
            <pc:sldMk cId="2066729433" sldId="472"/>
            <ac:spMk id="2" creationId="{A3CD54B9-BE5C-B950-83AE-1AFB5785096C}"/>
          </ac:spMkLst>
        </pc:spChg>
        <pc:spChg chg="mod">
          <ac:chgData name="Joel Mitchell" userId="b9eb93e9caeb5efe" providerId="LiveId" clId="{DF90A3CB-9CA0-462D-A21D-E0D74423AC39}" dt="2025-10-02T14:49:29.208" v="112" actId="20577"/>
          <ac:spMkLst>
            <pc:docMk/>
            <pc:sldMk cId="2066729433" sldId="472"/>
            <ac:spMk id="3" creationId="{4FC865A4-CB79-EBDF-7235-37544390E05C}"/>
          </ac:spMkLst>
        </pc:spChg>
      </pc:sldChg>
      <pc:sldChg chg="del">
        <pc:chgData name="Joel Mitchell" userId="b9eb93e9caeb5efe" providerId="LiveId" clId="{DF90A3CB-9CA0-462D-A21D-E0D74423AC39}" dt="2025-10-02T14:48:59.748" v="43" actId="47"/>
        <pc:sldMkLst>
          <pc:docMk/>
          <pc:sldMk cId="658712138" sldId="473"/>
        </pc:sldMkLst>
      </pc:sldChg>
      <pc:sldChg chg="modSp add mod">
        <pc:chgData name="Joel Mitchell" userId="b9eb93e9caeb5efe" providerId="LiveId" clId="{DF90A3CB-9CA0-462D-A21D-E0D74423AC39}" dt="2025-10-02T14:49:46.114" v="137" actId="20577"/>
        <pc:sldMkLst>
          <pc:docMk/>
          <pc:sldMk cId="2902081671" sldId="473"/>
        </pc:sldMkLst>
        <pc:spChg chg="mod">
          <ac:chgData name="Joel Mitchell" userId="b9eb93e9caeb5efe" providerId="LiveId" clId="{DF90A3CB-9CA0-462D-A21D-E0D74423AC39}" dt="2025-10-02T14:49:41.094" v="133" actId="20577"/>
          <ac:spMkLst>
            <pc:docMk/>
            <pc:sldMk cId="2902081671" sldId="473"/>
            <ac:spMk id="2" creationId="{A3CD54B9-BE5C-B950-83AE-1AFB5785096C}"/>
          </ac:spMkLst>
        </pc:spChg>
        <pc:spChg chg="mod">
          <ac:chgData name="Joel Mitchell" userId="b9eb93e9caeb5efe" providerId="LiveId" clId="{DF90A3CB-9CA0-462D-A21D-E0D74423AC39}" dt="2025-10-02T14:49:46.114" v="137" actId="20577"/>
          <ac:spMkLst>
            <pc:docMk/>
            <pc:sldMk cId="2902081671" sldId="473"/>
            <ac:spMk id="3" creationId="{4FC865A4-CB79-EBDF-7235-37544390E05C}"/>
          </ac:spMkLst>
        </pc:spChg>
      </pc:sldChg>
      <pc:sldChg chg="del">
        <pc:chgData name="Joel Mitchell" userId="b9eb93e9caeb5efe" providerId="LiveId" clId="{DF90A3CB-9CA0-462D-A21D-E0D74423AC39}" dt="2025-10-02T14:48:59.748" v="43" actId="47"/>
        <pc:sldMkLst>
          <pc:docMk/>
          <pc:sldMk cId="2118755770" sldId="474"/>
        </pc:sldMkLst>
      </pc:sldChg>
      <pc:sldChg chg="addSp modSp new mod">
        <pc:chgData name="Joel Mitchell" userId="b9eb93e9caeb5efe" providerId="LiveId" clId="{DF90A3CB-9CA0-462D-A21D-E0D74423AC39}" dt="2025-10-02T14:54:37.932" v="141" actId="962"/>
        <pc:sldMkLst>
          <pc:docMk/>
          <pc:sldMk cId="2256929886" sldId="474"/>
        </pc:sldMkLst>
        <pc:picChg chg="add mod">
          <ac:chgData name="Joel Mitchell" userId="b9eb93e9caeb5efe" providerId="LiveId" clId="{DF90A3CB-9CA0-462D-A21D-E0D74423AC39}" dt="2025-10-02T14:54:37.932" v="141" actId="962"/>
          <ac:picMkLst>
            <pc:docMk/>
            <pc:sldMk cId="2256929886" sldId="474"/>
            <ac:picMk id="3" creationId="{B5ABDFBC-BC5C-6812-12B0-21CFD1863BEA}"/>
          </ac:picMkLst>
        </pc:picChg>
      </pc:sldChg>
      <pc:sldChg chg="modSp add mod">
        <pc:chgData name="Joel Mitchell" userId="b9eb93e9caeb5efe" providerId="LiveId" clId="{DF90A3CB-9CA0-462D-A21D-E0D74423AC39}" dt="2025-10-02T14:59:27.516" v="494" actId="947"/>
        <pc:sldMkLst>
          <pc:docMk/>
          <pc:sldMk cId="420393252" sldId="475"/>
        </pc:sldMkLst>
        <pc:spChg chg="mod">
          <ac:chgData name="Joel Mitchell" userId="b9eb93e9caeb5efe" providerId="LiveId" clId="{DF90A3CB-9CA0-462D-A21D-E0D74423AC39}" dt="2025-10-02T14:59:19.326" v="493" actId="20577"/>
          <ac:spMkLst>
            <pc:docMk/>
            <pc:sldMk cId="420393252" sldId="475"/>
            <ac:spMk id="2" creationId="{80A22A32-6F80-B296-B2A0-99FF49377D72}"/>
          </ac:spMkLst>
        </pc:spChg>
        <pc:spChg chg="mod">
          <ac:chgData name="Joel Mitchell" userId="b9eb93e9caeb5efe" providerId="LiveId" clId="{DF90A3CB-9CA0-462D-A21D-E0D74423AC39}" dt="2025-10-02T14:59:27.516" v="494" actId="947"/>
          <ac:spMkLst>
            <pc:docMk/>
            <pc:sldMk cId="420393252" sldId="475"/>
            <ac:spMk id="3" creationId="{951E6CF9-B481-03C5-1012-4984606EDA29}"/>
          </ac:spMkLst>
        </pc:spChg>
      </pc:sldChg>
      <pc:sldChg chg="del">
        <pc:chgData name="Joel Mitchell" userId="b9eb93e9caeb5efe" providerId="LiveId" clId="{DF90A3CB-9CA0-462D-A21D-E0D74423AC39}" dt="2025-10-02T14:48:59.748" v="43" actId="47"/>
        <pc:sldMkLst>
          <pc:docMk/>
          <pc:sldMk cId="2300020014" sldId="475"/>
        </pc:sldMkLst>
      </pc:sldChg>
      <pc:sldChg chg="modSp add mod">
        <pc:chgData name="Joel Mitchell" userId="b9eb93e9caeb5efe" providerId="LiveId" clId="{DF90A3CB-9CA0-462D-A21D-E0D74423AC39}" dt="2025-10-02T15:21:32.953" v="537" actId="20577"/>
        <pc:sldMkLst>
          <pc:docMk/>
          <pc:sldMk cId="1267659744" sldId="476"/>
        </pc:sldMkLst>
        <pc:spChg chg="mod">
          <ac:chgData name="Joel Mitchell" userId="b9eb93e9caeb5efe" providerId="LiveId" clId="{DF90A3CB-9CA0-462D-A21D-E0D74423AC39}" dt="2025-10-02T15:10:31.730" v="507" actId="20577"/>
          <ac:spMkLst>
            <pc:docMk/>
            <pc:sldMk cId="1267659744" sldId="476"/>
            <ac:spMk id="2" creationId="{80A22A32-6F80-B296-B2A0-99FF49377D72}"/>
          </ac:spMkLst>
        </pc:spChg>
        <pc:spChg chg="mod">
          <ac:chgData name="Joel Mitchell" userId="b9eb93e9caeb5efe" providerId="LiveId" clId="{DF90A3CB-9CA0-462D-A21D-E0D74423AC39}" dt="2025-10-02T15:21:32.953" v="537" actId="20577"/>
          <ac:spMkLst>
            <pc:docMk/>
            <pc:sldMk cId="1267659744" sldId="476"/>
            <ac:spMk id="3" creationId="{951E6CF9-B481-03C5-1012-4984606EDA29}"/>
          </ac:spMkLst>
        </pc:spChg>
      </pc:sldChg>
      <pc:sldChg chg="del">
        <pc:chgData name="Joel Mitchell" userId="b9eb93e9caeb5efe" providerId="LiveId" clId="{DF90A3CB-9CA0-462D-A21D-E0D74423AC39}" dt="2025-10-02T14:48:59.748" v="43" actId="47"/>
        <pc:sldMkLst>
          <pc:docMk/>
          <pc:sldMk cId="3428660777" sldId="476"/>
        </pc:sldMkLst>
      </pc:sldChg>
      <pc:sldChg chg="del">
        <pc:chgData name="Joel Mitchell" userId="b9eb93e9caeb5efe" providerId="LiveId" clId="{DF90A3CB-9CA0-462D-A21D-E0D74423AC39}" dt="2025-10-02T14:48:59.748" v="43" actId="47"/>
        <pc:sldMkLst>
          <pc:docMk/>
          <pc:sldMk cId="1103638976" sldId="477"/>
        </pc:sldMkLst>
      </pc:sldChg>
      <pc:sldChg chg="add">
        <pc:chgData name="Joel Mitchell" userId="b9eb93e9caeb5efe" providerId="LiveId" clId="{DF90A3CB-9CA0-462D-A21D-E0D74423AC39}" dt="2025-10-02T15:15:14.796" v="508"/>
        <pc:sldMkLst>
          <pc:docMk/>
          <pc:sldMk cId="1449374554" sldId="477"/>
        </pc:sldMkLst>
      </pc:sldChg>
      <pc:sldChg chg="del">
        <pc:chgData name="Joel Mitchell" userId="b9eb93e9caeb5efe" providerId="LiveId" clId="{DF90A3CB-9CA0-462D-A21D-E0D74423AC39}" dt="2025-10-02T14:48:59.748" v="43" actId="47"/>
        <pc:sldMkLst>
          <pc:docMk/>
          <pc:sldMk cId="30293325" sldId="478"/>
        </pc:sldMkLst>
      </pc:sldChg>
      <pc:sldChg chg="modSp add mod">
        <pc:chgData name="Joel Mitchell" userId="b9eb93e9caeb5efe" providerId="LiveId" clId="{DF90A3CB-9CA0-462D-A21D-E0D74423AC39}" dt="2025-10-02T15:22:12.260" v="539" actId="6549"/>
        <pc:sldMkLst>
          <pc:docMk/>
          <pc:sldMk cId="909946477" sldId="478"/>
        </pc:sldMkLst>
        <pc:spChg chg="mod">
          <ac:chgData name="Joel Mitchell" userId="b9eb93e9caeb5efe" providerId="LiveId" clId="{DF90A3CB-9CA0-462D-A21D-E0D74423AC39}" dt="2025-10-02T15:22:12.260" v="539" actId="6549"/>
          <ac:spMkLst>
            <pc:docMk/>
            <pc:sldMk cId="909946477" sldId="478"/>
            <ac:spMk id="3" creationId="{951E6CF9-B481-03C5-1012-4984606EDA29}"/>
          </ac:spMkLst>
        </pc:spChg>
      </pc:sldChg>
      <pc:sldChg chg="del">
        <pc:chgData name="Joel Mitchell" userId="b9eb93e9caeb5efe" providerId="LiveId" clId="{DF90A3CB-9CA0-462D-A21D-E0D74423AC39}" dt="2025-10-02T14:48:59.748" v="43" actId="47"/>
        <pc:sldMkLst>
          <pc:docMk/>
          <pc:sldMk cId="2354497696" sldId="479"/>
        </pc:sldMkLst>
      </pc:sldChg>
      <pc:sldChg chg="modSp add mod">
        <pc:chgData name="Joel Mitchell" userId="b9eb93e9caeb5efe" providerId="LiveId" clId="{DF90A3CB-9CA0-462D-A21D-E0D74423AC39}" dt="2025-10-02T15:24:38.961" v="569"/>
        <pc:sldMkLst>
          <pc:docMk/>
          <pc:sldMk cId="3074517519" sldId="479"/>
        </pc:sldMkLst>
        <pc:spChg chg="mod">
          <ac:chgData name="Joel Mitchell" userId="b9eb93e9caeb5efe" providerId="LiveId" clId="{DF90A3CB-9CA0-462D-A21D-E0D74423AC39}" dt="2025-10-02T15:24:38.961" v="569"/>
          <ac:spMkLst>
            <pc:docMk/>
            <pc:sldMk cId="3074517519" sldId="479"/>
            <ac:spMk id="3" creationId="{951E6CF9-B481-03C5-1012-4984606EDA29}"/>
          </ac:spMkLst>
        </pc:spChg>
      </pc:sldChg>
      <pc:sldChg chg="modSp add mod">
        <pc:chgData name="Joel Mitchell" userId="b9eb93e9caeb5efe" providerId="LiveId" clId="{DF90A3CB-9CA0-462D-A21D-E0D74423AC39}" dt="2025-10-02T15:27:24.070" v="618" actId="27636"/>
        <pc:sldMkLst>
          <pc:docMk/>
          <pc:sldMk cId="1531430170" sldId="480"/>
        </pc:sldMkLst>
        <pc:spChg chg="mod">
          <ac:chgData name="Joel Mitchell" userId="b9eb93e9caeb5efe" providerId="LiveId" clId="{DF90A3CB-9CA0-462D-A21D-E0D74423AC39}" dt="2025-10-02T15:27:24.070" v="618" actId="27636"/>
          <ac:spMkLst>
            <pc:docMk/>
            <pc:sldMk cId="1531430170" sldId="480"/>
            <ac:spMk id="3" creationId="{951E6CF9-B481-03C5-1012-4984606EDA29}"/>
          </ac:spMkLst>
        </pc:spChg>
      </pc:sldChg>
      <pc:sldChg chg="del">
        <pc:chgData name="Joel Mitchell" userId="b9eb93e9caeb5efe" providerId="LiveId" clId="{DF90A3CB-9CA0-462D-A21D-E0D74423AC39}" dt="2025-10-02T14:48:59.748" v="43" actId="47"/>
        <pc:sldMkLst>
          <pc:docMk/>
          <pc:sldMk cId="3893979282" sldId="480"/>
        </pc:sldMkLst>
      </pc:sldChg>
      <pc:sldChg chg="modSp add mod">
        <pc:chgData name="Joel Mitchell" userId="b9eb93e9caeb5efe" providerId="LiveId" clId="{DF90A3CB-9CA0-462D-A21D-E0D74423AC39}" dt="2025-10-02T15:31:13.693" v="664" actId="20577"/>
        <pc:sldMkLst>
          <pc:docMk/>
          <pc:sldMk cId="1683008947" sldId="481"/>
        </pc:sldMkLst>
        <pc:spChg chg="mod">
          <ac:chgData name="Joel Mitchell" userId="b9eb93e9caeb5efe" providerId="LiveId" clId="{DF90A3CB-9CA0-462D-A21D-E0D74423AC39}" dt="2025-10-02T15:31:13.693" v="664" actId="20577"/>
          <ac:spMkLst>
            <pc:docMk/>
            <pc:sldMk cId="1683008947" sldId="481"/>
            <ac:spMk id="3" creationId="{951E6CF9-B481-03C5-1012-4984606EDA29}"/>
          </ac:spMkLst>
        </pc:spChg>
      </pc:sldChg>
      <pc:sldChg chg="del">
        <pc:chgData name="Joel Mitchell" userId="b9eb93e9caeb5efe" providerId="LiveId" clId="{DF90A3CB-9CA0-462D-A21D-E0D74423AC39}" dt="2025-10-02T14:48:59.748" v="43" actId="47"/>
        <pc:sldMkLst>
          <pc:docMk/>
          <pc:sldMk cId="3521892273" sldId="481"/>
        </pc:sldMkLst>
      </pc:sldChg>
      <pc:sldChg chg="modSp add mod modAnim">
        <pc:chgData name="Joel Mitchell" userId="b9eb93e9caeb5efe" providerId="LiveId" clId="{DF90A3CB-9CA0-462D-A21D-E0D74423AC39}" dt="2025-10-02T17:31:18.172" v="773"/>
        <pc:sldMkLst>
          <pc:docMk/>
          <pc:sldMk cId="873027585" sldId="482"/>
        </pc:sldMkLst>
        <pc:spChg chg="mod">
          <ac:chgData name="Joel Mitchell" userId="b9eb93e9caeb5efe" providerId="LiveId" clId="{DF90A3CB-9CA0-462D-A21D-E0D74423AC39}" dt="2025-10-02T17:27:10.513" v="670" actId="20577"/>
          <ac:spMkLst>
            <pc:docMk/>
            <pc:sldMk cId="873027585" sldId="482"/>
            <ac:spMk id="2" creationId="{80A22A32-6F80-B296-B2A0-99FF49377D72}"/>
          </ac:spMkLst>
        </pc:spChg>
        <pc:spChg chg="mod">
          <ac:chgData name="Joel Mitchell" userId="b9eb93e9caeb5efe" providerId="LiveId" clId="{DF90A3CB-9CA0-462D-A21D-E0D74423AC39}" dt="2025-10-02T17:31:05.404" v="772" actId="20577"/>
          <ac:spMkLst>
            <pc:docMk/>
            <pc:sldMk cId="873027585" sldId="482"/>
            <ac:spMk id="3" creationId="{951E6CF9-B481-03C5-1012-4984606EDA29}"/>
          </ac:spMkLst>
        </pc:spChg>
      </pc:sldChg>
      <pc:sldChg chg="del">
        <pc:chgData name="Joel Mitchell" userId="b9eb93e9caeb5efe" providerId="LiveId" clId="{DF90A3CB-9CA0-462D-A21D-E0D74423AC39}" dt="2025-10-02T14:48:59.748" v="43" actId="47"/>
        <pc:sldMkLst>
          <pc:docMk/>
          <pc:sldMk cId="3839730409" sldId="482"/>
        </pc:sldMkLst>
      </pc:sldChg>
      <pc:sldChg chg="del">
        <pc:chgData name="Joel Mitchell" userId="b9eb93e9caeb5efe" providerId="LiveId" clId="{DF90A3CB-9CA0-462D-A21D-E0D74423AC39}" dt="2025-10-02T14:48:59.748" v="43" actId="47"/>
        <pc:sldMkLst>
          <pc:docMk/>
          <pc:sldMk cId="697847669" sldId="483"/>
        </pc:sldMkLst>
      </pc:sldChg>
      <pc:sldChg chg="modSp add mod">
        <pc:chgData name="Joel Mitchell" userId="b9eb93e9caeb5efe" providerId="LiveId" clId="{DF90A3CB-9CA0-462D-A21D-E0D74423AC39}" dt="2025-10-02T17:32:00.516" v="785" actId="20577"/>
        <pc:sldMkLst>
          <pc:docMk/>
          <pc:sldMk cId="2452586113" sldId="483"/>
        </pc:sldMkLst>
        <pc:spChg chg="mod">
          <ac:chgData name="Joel Mitchell" userId="b9eb93e9caeb5efe" providerId="LiveId" clId="{DF90A3CB-9CA0-462D-A21D-E0D74423AC39}" dt="2025-10-02T17:32:00.516" v="785" actId="20577"/>
          <ac:spMkLst>
            <pc:docMk/>
            <pc:sldMk cId="2452586113" sldId="483"/>
            <ac:spMk id="2" creationId="{80A22A32-6F80-B296-B2A0-99FF49377D72}"/>
          </ac:spMkLst>
        </pc:spChg>
        <pc:spChg chg="mod">
          <ac:chgData name="Joel Mitchell" userId="b9eb93e9caeb5efe" providerId="LiveId" clId="{DF90A3CB-9CA0-462D-A21D-E0D74423AC39}" dt="2025-10-02T17:31:52.181" v="775" actId="13926"/>
          <ac:spMkLst>
            <pc:docMk/>
            <pc:sldMk cId="2452586113" sldId="483"/>
            <ac:spMk id="3" creationId="{951E6CF9-B481-03C5-1012-4984606EDA29}"/>
          </ac:spMkLst>
        </pc:spChg>
      </pc:sldChg>
      <pc:sldChg chg="modSp add modAnim">
        <pc:chgData name="Joel Mitchell" userId="b9eb93e9caeb5efe" providerId="LiveId" clId="{DF90A3CB-9CA0-462D-A21D-E0D74423AC39}" dt="2025-10-02T17:45:21.209" v="806" actId="20577"/>
        <pc:sldMkLst>
          <pc:docMk/>
          <pc:sldMk cId="304252219" sldId="484"/>
        </pc:sldMkLst>
        <pc:spChg chg="mod">
          <ac:chgData name="Joel Mitchell" userId="b9eb93e9caeb5efe" providerId="LiveId" clId="{DF90A3CB-9CA0-462D-A21D-E0D74423AC39}" dt="2025-10-02T17:45:21.209" v="806" actId="20577"/>
          <ac:spMkLst>
            <pc:docMk/>
            <pc:sldMk cId="304252219" sldId="484"/>
            <ac:spMk id="3" creationId="{951E6CF9-B481-03C5-1012-4984606EDA29}"/>
          </ac:spMkLst>
        </pc:spChg>
      </pc:sldChg>
      <pc:sldChg chg="del">
        <pc:chgData name="Joel Mitchell" userId="b9eb93e9caeb5efe" providerId="LiveId" clId="{DF90A3CB-9CA0-462D-A21D-E0D74423AC39}" dt="2025-10-02T14:48:59.748" v="43" actId="47"/>
        <pc:sldMkLst>
          <pc:docMk/>
          <pc:sldMk cId="2680002473" sldId="484"/>
        </pc:sldMkLst>
      </pc:sldChg>
      <pc:sldChg chg="del">
        <pc:chgData name="Joel Mitchell" userId="b9eb93e9caeb5efe" providerId="LiveId" clId="{DF90A3CB-9CA0-462D-A21D-E0D74423AC39}" dt="2025-10-02T14:48:59.748" v="43" actId="47"/>
        <pc:sldMkLst>
          <pc:docMk/>
          <pc:sldMk cId="1401198526" sldId="485"/>
        </pc:sldMkLst>
      </pc:sldChg>
      <pc:sldChg chg="modSp add mod modAnim">
        <pc:chgData name="Joel Mitchell" userId="b9eb93e9caeb5efe" providerId="LiveId" clId="{DF90A3CB-9CA0-462D-A21D-E0D74423AC39}" dt="2025-10-02T17:39:40.874" v="798" actId="20577"/>
        <pc:sldMkLst>
          <pc:docMk/>
          <pc:sldMk cId="2957108420" sldId="485"/>
        </pc:sldMkLst>
        <pc:spChg chg="mod">
          <ac:chgData name="Joel Mitchell" userId="b9eb93e9caeb5efe" providerId="LiveId" clId="{DF90A3CB-9CA0-462D-A21D-E0D74423AC39}" dt="2025-10-02T17:39:40.874" v="798" actId="20577"/>
          <ac:spMkLst>
            <pc:docMk/>
            <pc:sldMk cId="2957108420" sldId="485"/>
            <ac:spMk id="2" creationId="{80A22A32-6F80-B296-B2A0-99FF49377D72}"/>
          </ac:spMkLst>
        </pc:spChg>
        <pc:spChg chg="mod">
          <ac:chgData name="Joel Mitchell" userId="b9eb93e9caeb5efe" providerId="LiveId" clId="{DF90A3CB-9CA0-462D-A21D-E0D74423AC39}" dt="2025-10-02T17:39:36.065" v="789"/>
          <ac:spMkLst>
            <pc:docMk/>
            <pc:sldMk cId="2957108420" sldId="485"/>
            <ac:spMk id="3" creationId="{951E6CF9-B481-03C5-1012-4984606EDA29}"/>
          </ac:spMkLst>
        </pc:spChg>
      </pc:sldChg>
      <pc:sldChg chg="del">
        <pc:chgData name="Joel Mitchell" userId="b9eb93e9caeb5efe" providerId="LiveId" clId="{DF90A3CB-9CA0-462D-A21D-E0D74423AC39}" dt="2025-10-02T14:48:59.748" v="43" actId="47"/>
        <pc:sldMkLst>
          <pc:docMk/>
          <pc:sldMk cId="1402809255" sldId="486"/>
        </pc:sldMkLst>
      </pc:sldChg>
      <pc:sldChg chg="modSp add modAnim">
        <pc:chgData name="Joel Mitchell" userId="b9eb93e9caeb5efe" providerId="LiveId" clId="{DF90A3CB-9CA0-462D-A21D-E0D74423AC39}" dt="2025-10-02T17:45:13.694" v="804" actId="20577"/>
        <pc:sldMkLst>
          <pc:docMk/>
          <pc:sldMk cId="2236008335" sldId="486"/>
        </pc:sldMkLst>
        <pc:spChg chg="mod">
          <ac:chgData name="Joel Mitchell" userId="b9eb93e9caeb5efe" providerId="LiveId" clId="{DF90A3CB-9CA0-462D-A21D-E0D74423AC39}" dt="2025-10-02T17:45:13.694" v="804" actId="20577"/>
          <ac:spMkLst>
            <pc:docMk/>
            <pc:sldMk cId="2236008335" sldId="486"/>
            <ac:spMk id="3" creationId="{951E6CF9-B481-03C5-1012-4984606EDA29}"/>
          </ac:spMkLst>
        </pc:spChg>
      </pc:sldChg>
      <pc:sldChg chg="del">
        <pc:chgData name="Joel Mitchell" userId="b9eb93e9caeb5efe" providerId="LiveId" clId="{DF90A3CB-9CA0-462D-A21D-E0D74423AC39}" dt="2025-10-02T14:48:59.748" v="43" actId="47"/>
        <pc:sldMkLst>
          <pc:docMk/>
          <pc:sldMk cId="1753447271" sldId="487"/>
        </pc:sldMkLst>
      </pc:sldChg>
      <pc:sldChg chg="modSp add modAnim">
        <pc:chgData name="Joel Mitchell" userId="b9eb93e9caeb5efe" providerId="LiveId" clId="{DF90A3CB-9CA0-462D-A21D-E0D74423AC39}" dt="2025-10-02T17:59:51.665" v="1063"/>
        <pc:sldMkLst>
          <pc:docMk/>
          <pc:sldMk cId="4083266168" sldId="487"/>
        </pc:sldMkLst>
        <pc:spChg chg="mod">
          <ac:chgData name="Joel Mitchell" userId="b9eb93e9caeb5efe" providerId="LiveId" clId="{DF90A3CB-9CA0-462D-A21D-E0D74423AC39}" dt="2025-10-02T17:46:29.192" v="842" actId="20577"/>
          <ac:spMkLst>
            <pc:docMk/>
            <pc:sldMk cId="4083266168" sldId="487"/>
            <ac:spMk id="2" creationId="{80A22A32-6F80-B296-B2A0-99FF49377D72}"/>
          </ac:spMkLst>
        </pc:spChg>
        <pc:spChg chg="mod">
          <ac:chgData name="Joel Mitchell" userId="b9eb93e9caeb5efe" providerId="LiveId" clId="{DF90A3CB-9CA0-462D-A21D-E0D74423AC39}" dt="2025-10-02T17:47:01.281" v="877"/>
          <ac:spMkLst>
            <pc:docMk/>
            <pc:sldMk cId="4083266168" sldId="487"/>
            <ac:spMk id="3" creationId="{951E6CF9-B481-03C5-1012-4984606EDA29}"/>
          </ac:spMkLst>
        </pc:spChg>
      </pc:sldChg>
      <pc:sldChg chg="modSp add mod modAnim">
        <pc:chgData name="Joel Mitchell" userId="b9eb93e9caeb5efe" providerId="LiveId" clId="{DF90A3CB-9CA0-462D-A21D-E0D74423AC39}" dt="2025-10-02T17:59:56.641" v="1064"/>
        <pc:sldMkLst>
          <pc:docMk/>
          <pc:sldMk cId="491573616" sldId="488"/>
        </pc:sldMkLst>
        <pc:spChg chg="mod">
          <ac:chgData name="Joel Mitchell" userId="b9eb93e9caeb5efe" providerId="LiveId" clId="{DF90A3CB-9CA0-462D-A21D-E0D74423AC39}" dt="2025-10-02T17:50:28.807" v="895" actId="20577"/>
          <ac:spMkLst>
            <pc:docMk/>
            <pc:sldMk cId="491573616" sldId="488"/>
            <ac:spMk id="2" creationId="{80A22A32-6F80-B296-B2A0-99FF49377D72}"/>
          </ac:spMkLst>
        </pc:spChg>
        <pc:spChg chg="mod">
          <ac:chgData name="Joel Mitchell" userId="b9eb93e9caeb5efe" providerId="LiveId" clId="{DF90A3CB-9CA0-462D-A21D-E0D74423AC39}" dt="2025-10-02T17:50:37.147" v="927" actId="20577"/>
          <ac:spMkLst>
            <pc:docMk/>
            <pc:sldMk cId="491573616" sldId="488"/>
            <ac:spMk id="3" creationId="{951E6CF9-B481-03C5-1012-4984606EDA29}"/>
          </ac:spMkLst>
        </pc:spChg>
      </pc:sldChg>
      <pc:sldChg chg="del">
        <pc:chgData name="Joel Mitchell" userId="b9eb93e9caeb5efe" providerId="LiveId" clId="{DF90A3CB-9CA0-462D-A21D-E0D74423AC39}" dt="2025-10-02T14:48:59.748" v="43" actId="47"/>
        <pc:sldMkLst>
          <pc:docMk/>
          <pc:sldMk cId="1041915630" sldId="488"/>
        </pc:sldMkLst>
      </pc:sldChg>
      <pc:sldChg chg="del">
        <pc:chgData name="Joel Mitchell" userId="b9eb93e9caeb5efe" providerId="LiveId" clId="{DF90A3CB-9CA0-462D-A21D-E0D74423AC39}" dt="2025-10-02T14:48:59.748" v="43" actId="47"/>
        <pc:sldMkLst>
          <pc:docMk/>
          <pc:sldMk cId="2257886132" sldId="489"/>
        </pc:sldMkLst>
      </pc:sldChg>
      <pc:sldChg chg="modSp add mod modAnim">
        <pc:chgData name="Joel Mitchell" userId="b9eb93e9caeb5efe" providerId="LiveId" clId="{DF90A3CB-9CA0-462D-A21D-E0D74423AC39}" dt="2025-10-02T18:00:02.263" v="1065"/>
        <pc:sldMkLst>
          <pc:docMk/>
          <pc:sldMk cId="2444385738" sldId="489"/>
        </pc:sldMkLst>
        <pc:spChg chg="mod">
          <ac:chgData name="Joel Mitchell" userId="b9eb93e9caeb5efe" providerId="LiveId" clId="{DF90A3CB-9CA0-462D-A21D-E0D74423AC39}" dt="2025-10-02T17:52:25.039" v="965" actId="20577"/>
          <ac:spMkLst>
            <pc:docMk/>
            <pc:sldMk cId="2444385738" sldId="489"/>
            <ac:spMk id="2" creationId="{80A22A32-6F80-B296-B2A0-99FF49377D72}"/>
          </ac:spMkLst>
        </pc:spChg>
        <pc:spChg chg="mod">
          <ac:chgData name="Joel Mitchell" userId="b9eb93e9caeb5efe" providerId="LiveId" clId="{DF90A3CB-9CA0-462D-A21D-E0D74423AC39}" dt="2025-10-02T17:52:32.922" v="971" actId="20577"/>
          <ac:spMkLst>
            <pc:docMk/>
            <pc:sldMk cId="2444385738" sldId="489"/>
            <ac:spMk id="3" creationId="{951E6CF9-B481-03C5-1012-4984606EDA29}"/>
          </ac:spMkLst>
        </pc:spChg>
      </pc:sldChg>
      <pc:sldChg chg="modSp add mod modAnim">
        <pc:chgData name="Joel Mitchell" userId="b9eb93e9caeb5efe" providerId="LiveId" clId="{DF90A3CB-9CA0-462D-A21D-E0D74423AC39}" dt="2025-10-02T18:00:07.909" v="1066"/>
        <pc:sldMkLst>
          <pc:docMk/>
          <pc:sldMk cId="907437130" sldId="490"/>
        </pc:sldMkLst>
        <pc:spChg chg="mod">
          <ac:chgData name="Joel Mitchell" userId="b9eb93e9caeb5efe" providerId="LiveId" clId="{DF90A3CB-9CA0-462D-A21D-E0D74423AC39}" dt="2025-10-02T17:55:20.129" v="990" actId="20577"/>
          <ac:spMkLst>
            <pc:docMk/>
            <pc:sldMk cId="907437130" sldId="490"/>
            <ac:spMk id="2" creationId="{80A22A32-6F80-B296-B2A0-99FF49377D72}"/>
          </ac:spMkLst>
        </pc:spChg>
        <pc:spChg chg="mod">
          <ac:chgData name="Joel Mitchell" userId="b9eb93e9caeb5efe" providerId="LiveId" clId="{DF90A3CB-9CA0-462D-A21D-E0D74423AC39}" dt="2025-10-02T17:56:07.747" v="1029" actId="20577"/>
          <ac:spMkLst>
            <pc:docMk/>
            <pc:sldMk cId="907437130" sldId="490"/>
            <ac:spMk id="3" creationId="{951E6CF9-B481-03C5-1012-4984606EDA29}"/>
          </ac:spMkLst>
        </pc:spChg>
      </pc:sldChg>
      <pc:sldChg chg="del">
        <pc:chgData name="Joel Mitchell" userId="b9eb93e9caeb5efe" providerId="LiveId" clId="{DF90A3CB-9CA0-462D-A21D-E0D74423AC39}" dt="2025-10-02T14:48:59.748" v="43" actId="47"/>
        <pc:sldMkLst>
          <pc:docMk/>
          <pc:sldMk cId="1523555367" sldId="490"/>
        </pc:sldMkLst>
      </pc:sldChg>
      <pc:sldChg chg="del">
        <pc:chgData name="Joel Mitchell" userId="b9eb93e9caeb5efe" providerId="LiveId" clId="{DF90A3CB-9CA0-462D-A21D-E0D74423AC39}" dt="2025-10-02T14:48:59.748" v="43" actId="47"/>
        <pc:sldMkLst>
          <pc:docMk/>
          <pc:sldMk cId="275908199" sldId="491"/>
        </pc:sldMkLst>
      </pc:sldChg>
      <pc:sldChg chg="modSp add mod modAnim">
        <pc:chgData name="Joel Mitchell" userId="b9eb93e9caeb5efe" providerId="LiveId" clId="{DF90A3CB-9CA0-462D-A21D-E0D74423AC39}" dt="2025-10-05T02:10:01.469" v="1932" actId="20577"/>
        <pc:sldMkLst>
          <pc:docMk/>
          <pc:sldMk cId="1081817782" sldId="491"/>
        </pc:sldMkLst>
        <pc:spChg chg="mod">
          <ac:chgData name="Joel Mitchell" userId="b9eb93e9caeb5efe" providerId="LiveId" clId="{DF90A3CB-9CA0-462D-A21D-E0D74423AC39}" dt="2025-10-05T02:10:01.469" v="1932" actId="20577"/>
          <ac:spMkLst>
            <pc:docMk/>
            <pc:sldMk cId="1081817782" sldId="491"/>
            <ac:spMk id="2" creationId="{80A22A32-6F80-B296-B2A0-99FF49377D72}"/>
          </ac:spMkLst>
        </pc:spChg>
        <pc:spChg chg="mod">
          <ac:chgData name="Joel Mitchell" userId="b9eb93e9caeb5efe" providerId="LiveId" clId="{DF90A3CB-9CA0-462D-A21D-E0D74423AC39}" dt="2025-10-05T02:09:53.460" v="1927" actId="20577"/>
          <ac:spMkLst>
            <pc:docMk/>
            <pc:sldMk cId="1081817782" sldId="491"/>
            <ac:spMk id="3" creationId="{951E6CF9-B481-03C5-1012-4984606EDA29}"/>
          </ac:spMkLst>
        </pc:spChg>
      </pc:sldChg>
      <pc:sldChg chg="del">
        <pc:chgData name="Joel Mitchell" userId="b9eb93e9caeb5efe" providerId="LiveId" clId="{DF90A3CB-9CA0-462D-A21D-E0D74423AC39}" dt="2025-10-02T14:48:59.748" v="43" actId="47"/>
        <pc:sldMkLst>
          <pc:docMk/>
          <pc:sldMk cId="952759797" sldId="492"/>
        </pc:sldMkLst>
      </pc:sldChg>
      <pc:sldChg chg="modSp add mod">
        <pc:chgData name="Joel Mitchell" userId="b9eb93e9caeb5efe" providerId="LiveId" clId="{DF90A3CB-9CA0-462D-A21D-E0D74423AC39}" dt="2025-10-05T02:10:12.627" v="1933" actId="20577"/>
        <pc:sldMkLst>
          <pc:docMk/>
          <pc:sldMk cId="1802069813" sldId="492"/>
        </pc:sldMkLst>
        <pc:spChg chg="mod">
          <ac:chgData name="Joel Mitchell" userId="b9eb93e9caeb5efe" providerId="LiveId" clId="{DF90A3CB-9CA0-462D-A21D-E0D74423AC39}" dt="2025-10-02T18:04:46.084" v="1083" actId="20577"/>
          <ac:spMkLst>
            <pc:docMk/>
            <pc:sldMk cId="1802069813" sldId="492"/>
            <ac:spMk id="2" creationId="{80A22A32-6F80-B296-B2A0-99FF49377D72}"/>
          </ac:spMkLst>
        </pc:spChg>
        <pc:spChg chg="mod">
          <ac:chgData name="Joel Mitchell" userId="b9eb93e9caeb5efe" providerId="LiveId" clId="{DF90A3CB-9CA0-462D-A21D-E0D74423AC39}" dt="2025-10-05T02:10:12.627" v="1933" actId="20577"/>
          <ac:spMkLst>
            <pc:docMk/>
            <pc:sldMk cId="1802069813" sldId="492"/>
            <ac:spMk id="3" creationId="{951E6CF9-B481-03C5-1012-4984606EDA29}"/>
          </ac:spMkLst>
        </pc:spChg>
      </pc:sldChg>
      <pc:sldChg chg="modSp add mod">
        <pc:chgData name="Joel Mitchell" userId="b9eb93e9caeb5efe" providerId="LiveId" clId="{DF90A3CB-9CA0-462D-A21D-E0D74423AC39}" dt="2025-10-02T18:13:35.596" v="1114" actId="13926"/>
        <pc:sldMkLst>
          <pc:docMk/>
          <pc:sldMk cId="1351054640" sldId="493"/>
        </pc:sldMkLst>
        <pc:spChg chg="mod">
          <ac:chgData name="Joel Mitchell" userId="b9eb93e9caeb5efe" providerId="LiveId" clId="{DF90A3CB-9CA0-462D-A21D-E0D74423AC39}" dt="2025-10-02T18:12:16.726" v="1106" actId="20577"/>
          <ac:spMkLst>
            <pc:docMk/>
            <pc:sldMk cId="1351054640" sldId="493"/>
            <ac:spMk id="2" creationId="{80A22A32-6F80-B296-B2A0-99FF49377D72}"/>
          </ac:spMkLst>
        </pc:spChg>
        <pc:spChg chg="mod">
          <ac:chgData name="Joel Mitchell" userId="b9eb93e9caeb5efe" providerId="LiveId" clId="{DF90A3CB-9CA0-462D-A21D-E0D74423AC39}" dt="2025-10-02T18:13:35.596" v="1114" actId="13926"/>
          <ac:spMkLst>
            <pc:docMk/>
            <pc:sldMk cId="1351054640" sldId="493"/>
            <ac:spMk id="3" creationId="{951E6CF9-B481-03C5-1012-4984606EDA29}"/>
          </ac:spMkLst>
        </pc:spChg>
      </pc:sldChg>
      <pc:sldChg chg="del">
        <pc:chgData name="Joel Mitchell" userId="b9eb93e9caeb5efe" providerId="LiveId" clId="{DF90A3CB-9CA0-462D-A21D-E0D74423AC39}" dt="2025-10-02T14:48:59.748" v="43" actId="47"/>
        <pc:sldMkLst>
          <pc:docMk/>
          <pc:sldMk cId="3241281523" sldId="493"/>
        </pc:sldMkLst>
      </pc:sldChg>
      <pc:sldChg chg="modSp add mod">
        <pc:chgData name="Joel Mitchell" userId="b9eb93e9caeb5efe" providerId="LiveId" clId="{DF90A3CB-9CA0-462D-A21D-E0D74423AC39}" dt="2025-10-02T18:17:10.914" v="1140" actId="20577"/>
        <pc:sldMkLst>
          <pc:docMk/>
          <pc:sldMk cId="3723448383" sldId="494"/>
        </pc:sldMkLst>
        <pc:spChg chg="mod">
          <ac:chgData name="Joel Mitchell" userId="b9eb93e9caeb5efe" providerId="LiveId" clId="{DF90A3CB-9CA0-462D-A21D-E0D74423AC39}" dt="2025-10-02T18:16:51.556" v="1132" actId="20577"/>
          <ac:spMkLst>
            <pc:docMk/>
            <pc:sldMk cId="3723448383" sldId="494"/>
            <ac:spMk id="2" creationId="{80A22A32-6F80-B296-B2A0-99FF49377D72}"/>
          </ac:spMkLst>
        </pc:spChg>
        <pc:spChg chg="mod">
          <ac:chgData name="Joel Mitchell" userId="b9eb93e9caeb5efe" providerId="LiveId" clId="{DF90A3CB-9CA0-462D-A21D-E0D74423AC39}" dt="2025-10-02T18:17:10.914" v="1140" actId="20577"/>
          <ac:spMkLst>
            <pc:docMk/>
            <pc:sldMk cId="3723448383" sldId="494"/>
            <ac:spMk id="3" creationId="{951E6CF9-B481-03C5-1012-4984606EDA29}"/>
          </ac:spMkLst>
        </pc:spChg>
      </pc:sldChg>
      <pc:sldChg chg="del">
        <pc:chgData name="Joel Mitchell" userId="b9eb93e9caeb5efe" providerId="LiveId" clId="{DF90A3CB-9CA0-462D-A21D-E0D74423AC39}" dt="2025-10-02T14:48:59.748" v="43" actId="47"/>
        <pc:sldMkLst>
          <pc:docMk/>
          <pc:sldMk cId="4036936144" sldId="494"/>
        </pc:sldMkLst>
      </pc:sldChg>
      <pc:sldChg chg="del">
        <pc:chgData name="Joel Mitchell" userId="b9eb93e9caeb5efe" providerId="LiveId" clId="{DF90A3CB-9CA0-462D-A21D-E0D74423AC39}" dt="2025-10-02T14:48:59.748" v="43" actId="47"/>
        <pc:sldMkLst>
          <pc:docMk/>
          <pc:sldMk cId="682531358" sldId="495"/>
        </pc:sldMkLst>
      </pc:sldChg>
      <pc:sldChg chg="modSp add mod">
        <pc:chgData name="Joel Mitchell" userId="b9eb93e9caeb5efe" providerId="LiveId" clId="{DF90A3CB-9CA0-462D-A21D-E0D74423AC39}" dt="2025-10-02T18:20:04.280" v="1207" actId="6549"/>
        <pc:sldMkLst>
          <pc:docMk/>
          <pc:sldMk cId="3686224100" sldId="495"/>
        </pc:sldMkLst>
        <pc:spChg chg="mod">
          <ac:chgData name="Joel Mitchell" userId="b9eb93e9caeb5efe" providerId="LiveId" clId="{DF90A3CB-9CA0-462D-A21D-E0D74423AC39}" dt="2025-10-02T18:19:55.221" v="1204" actId="20577"/>
          <ac:spMkLst>
            <pc:docMk/>
            <pc:sldMk cId="3686224100" sldId="495"/>
            <ac:spMk id="2" creationId="{80A22A32-6F80-B296-B2A0-99FF49377D72}"/>
          </ac:spMkLst>
        </pc:spChg>
        <pc:spChg chg="mod">
          <ac:chgData name="Joel Mitchell" userId="b9eb93e9caeb5efe" providerId="LiveId" clId="{DF90A3CB-9CA0-462D-A21D-E0D74423AC39}" dt="2025-10-02T18:20:04.280" v="1207" actId="6549"/>
          <ac:spMkLst>
            <pc:docMk/>
            <pc:sldMk cId="3686224100" sldId="495"/>
            <ac:spMk id="3" creationId="{951E6CF9-B481-03C5-1012-4984606EDA29}"/>
          </ac:spMkLst>
        </pc:spChg>
      </pc:sldChg>
      <pc:sldChg chg="modSp add mod">
        <pc:chgData name="Joel Mitchell" userId="b9eb93e9caeb5efe" providerId="LiveId" clId="{DF90A3CB-9CA0-462D-A21D-E0D74423AC39}" dt="2025-10-02T18:23:39.838" v="1219" actId="20577"/>
        <pc:sldMkLst>
          <pc:docMk/>
          <pc:sldMk cId="2953897287" sldId="496"/>
        </pc:sldMkLst>
        <pc:spChg chg="mod">
          <ac:chgData name="Joel Mitchell" userId="b9eb93e9caeb5efe" providerId="LiveId" clId="{DF90A3CB-9CA0-462D-A21D-E0D74423AC39}" dt="2025-10-02T18:23:39.838" v="1219" actId="20577"/>
          <ac:spMkLst>
            <pc:docMk/>
            <pc:sldMk cId="2953897287" sldId="496"/>
            <ac:spMk id="2" creationId="{80A22A32-6F80-B296-B2A0-99FF49377D72}"/>
          </ac:spMkLst>
        </pc:spChg>
        <pc:spChg chg="mod">
          <ac:chgData name="Joel Mitchell" userId="b9eb93e9caeb5efe" providerId="LiveId" clId="{DF90A3CB-9CA0-462D-A21D-E0D74423AC39}" dt="2025-10-02T18:23:35.508" v="1209"/>
          <ac:spMkLst>
            <pc:docMk/>
            <pc:sldMk cId="2953897287" sldId="496"/>
            <ac:spMk id="3" creationId="{951E6CF9-B481-03C5-1012-4984606EDA29}"/>
          </ac:spMkLst>
        </pc:spChg>
      </pc:sldChg>
      <pc:sldChg chg="modSp add mod">
        <pc:chgData name="Joel Mitchell" userId="b9eb93e9caeb5efe" providerId="LiveId" clId="{DF90A3CB-9CA0-462D-A21D-E0D74423AC39}" dt="2025-10-02T18:31:34.678" v="1234" actId="20577"/>
        <pc:sldMkLst>
          <pc:docMk/>
          <pc:sldMk cId="2550416604" sldId="497"/>
        </pc:sldMkLst>
        <pc:spChg chg="mod">
          <ac:chgData name="Joel Mitchell" userId="b9eb93e9caeb5efe" providerId="LiveId" clId="{DF90A3CB-9CA0-462D-A21D-E0D74423AC39}" dt="2025-10-02T18:25:02.197" v="1225" actId="20577"/>
          <ac:spMkLst>
            <pc:docMk/>
            <pc:sldMk cId="2550416604" sldId="497"/>
            <ac:spMk id="2" creationId="{80A22A32-6F80-B296-B2A0-99FF49377D72}"/>
          </ac:spMkLst>
        </pc:spChg>
        <pc:spChg chg="mod">
          <ac:chgData name="Joel Mitchell" userId="b9eb93e9caeb5efe" providerId="LiveId" clId="{DF90A3CB-9CA0-462D-A21D-E0D74423AC39}" dt="2025-10-02T18:31:34.678" v="1234" actId="20577"/>
          <ac:spMkLst>
            <pc:docMk/>
            <pc:sldMk cId="2550416604" sldId="497"/>
            <ac:spMk id="3" creationId="{951E6CF9-B481-03C5-1012-4984606EDA29}"/>
          </ac:spMkLst>
        </pc:spChg>
      </pc:sldChg>
      <pc:sldChg chg="modSp add mod">
        <pc:chgData name="Joel Mitchell" userId="b9eb93e9caeb5efe" providerId="LiveId" clId="{DF90A3CB-9CA0-462D-A21D-E0D74423AC39}" dt="2025-10-02T20:02:14.393" v="1271" actId="20577"/>
        <pc:sldMkLst>
          <pc:docMk/>
          <pc:sldMk cId="2388131787" sldId="498"/>
        </pc:sldMkLst>
        <pc:spChg chg="mod">
          <ac:chgData name="Joel Mitchell" userId="b9eb93e9caeb5efe" providerId="LiveId" clId="{DF90A3CB-9CA0-462D-A21D-E0D74423AC39}" dt="2025-10-02T18:31:39.648" v="1235" actId="20577"/>
          <ac:spMkLst>
            <pc:docMk/>
            <pc:sldMk cId="2388131787" sldId="498"/>
            <ac:spMk id="2" creationId="{80A22A32-6F80-B296-B2A0-99FF49377D72}"/>
          </ac:spMkLst>
        </pc:spChg>
        <pc:spChg chg="mod">
          <ac:chgData name="Joel Mitchell" userId="b9eb93e9caeb5efe" providerId="LiveId" clId="{DF90A3CB-9CA0-462D-A21D-E0D74423AC39}" dt="2025-10-02T20:02:14.393" v="1271" actId="20577"/>
          <ac:spMkLst>
            <pc:docMk/>
            <pc:sldMk cId="2388131787" sldId="498"/>
            <ac:spMk id="3" creationId="{951E6CF9-B481-03C5-1012-4984606EDA29}"/>
          </ac:spMkLst>
        </pc:spChg>
      </pc:sldChg>
      <pc:sldChg chg="modSp add mod">
        <pc:chgData name="Joel Mitchell" userId="b9eb93e9caeb5efe" providerId="LiveId" clId="{DF90A3CB-9CA0-462D-A21D-E0D74423AC39}" dt="2025-10-02T20:33:03.836" v="1283" actId="20577"/>
        <pc:sldMkLst>
          <pc:docMk/>
          <pc:sldMk cId="2538079302" sldId="499"/>
        </pc:sldMkLst>
        <pc:spChg chg="mod">
          <ac:chgData name="Joel Mitchell" userId="b9eb93e9caeb5efe" providerId="LiveId" clId="{DF90A3CB-9CA0-462D-A21D-E0D74423AC39}" dt="2025-10-02T20:33:03.836" v="1283" actId="20577"/>
          <ac:spMkLst>
            <pc:docMk/>
            <pc:sldMk cId="2538079302" sldId="499"/>
            <ac:spMk id="2" creationId="{80A22A32-6F80-B296-B2A0-99FF49377D72}"/>
          </ac:spMkLst>
        </pc:spChg>
        <pc:spChg chg="mod">
          <ac:chgData name="Joel Mitchell" userId="b9eb93e9caeb5efe" providerId="LiveId" clId="{DF90A3CB-9CA0-462D-A21D-E0D74423AC39}" dt="2025-10-02T20:32:59.503" v="1277" actId="20577"/>
          <ac:spMkLst>
            <pc:docMk/>
            <pc:sldMk cId="2538079302" sldId="499"/>
            <ac:spMk id="3" creationId="{951E6CF9-B481-03C5-1012-4984606EDA29}"/>
          </ac:spMkLst>
        </pc:spChg>
      </pc:sldChg>
      <pc:sldChg chg="modSp add del mod">
        <pc:chgData name="Joel Mitchell" userId="b9eb93e9caeb5efe" providerId="LiveId" clId="{DF90A3CB-9CA0-462D-A21D-E0D74423AC39}" dt="2025-10-02T18:58:55.664" v="1245" actId="47"/>
        <pc:sldMkLst>
          <pc:docMk/>
          <pc:sldMk cId="3616873434" sldId="499"/>
        </pc:sldMkLst>
      </pc:sldChg>
      <pc:sldChg chg="modSp add mod">
        <pc:chgData name="Joel Mitchell" userId="b9eb93e9caeb5efe" providerId="LiveId" clId="{DF90A3CB-9CA0-462D-A21D-E0D74423AC39}" dt="2025-10-02T20:38:57.132" v="1316" actId="20577"/>
        <pc:sldMkLst>
          <pc:docMk/>
          <pc:sldMk cId="3317625599" sldId="500"/>
        </pc:sldMkLst>
        <pc:spChg chg="mod">
          <ac:chgData name="Joel Mitchell" userId="b9eb93e9caeb5efe" providerId="LiveId" clId="{DF90A3CB-9CA0-462D-A21D-E0D74423AC39}" dt="2025-10-02T20:38:29.009" v="1312" actId="20577"/>
          <ac:spMkLst>
            <pc:docMk/>
            <pc:sldMk cId="3317625599" sldId="500"/>
            <ac:spMk id="2" creationId="{80A22A32-6F80-B296-B2A0-99FF49377D72}"/>
          </ac:spMkLst>
        </pc:spChg>
        <pc:spChg chg="mod">
          <ac:chgData name="Joel Mitchell" userId="b9eb93e9caeb5efe" providerId="LiveId" clId="{DF90A3CB-9CA0-462D-A21D-E0D74423AC39}" dt="2025-10-02T20:38:57.132" v="1316" actId="20577"/>
          <ac:spMkLst>
            <pc:docMk/>
            <pc:sldMk cId="3317625599" sldId="500"/>
            <ac:spMk id="3" creationId="{951E6CF9-B481-03C5-1012-4984606EDA29}"/>
          </ac:spMkLst>
        </pc:spChg>
      </pc:sldChg>
      <pc:sldChg chg="modSp add mod">
        <pc:chgData name="Joel Mitchell" userId="b9eb93e9caeb5efe" providerId="LiveId" clId="{DF90A3CB-9CA0-462D-A21D-E0D74423AC39}" dt="2025-10-02T20:41:31.653" v="1345" actId="20577"/>
        <pc:sldMkLst>
          <pc:docMk/>
          <pc:sldMk cId="1003606059" sldId="501"/>
        </pc:sldMkLst>
        <pc:spChg chg="mod">
          <ac:chgData name="Joel Mitchell" userId="b9eb93e9caeb5efe" providerId="LiveId" clId="{DF90A3CB-9CA0-462D-A21D-E0D74423AC39}" dt="2025-10-02T20:40:47.717" v="1342" actId="20577"/>
          <ac:spMkLst>
            <pc:docMk/>
            <pc:sldMk cId="1003606059" sldId="501"/>
            <ac:spMk id="2" creationId="{80A22A32-6F80-B296-B2A0-99FF49377D72}"/>
          </ac:spMkLst>
        </pc:spChg>
        <pc:spChg chg="mod">
          <ac:chgData name="Joel Mitchell" userId="b9eb93e9caeb5efe" providerId="LiveId" clId="{DF90A3CB-9CA0-462D-A21D-E0D74423AC39}" dt="2025-10-02T20:41:31.653" v="1345" actId="20577"/>
          <ac:spMkLst>
            <pc:docMk/>
            <pc:sldMk cId="1003606059" sldId="501"/>
            <ac:spMk id="3" creationId="{951E6CF9-B481-03C5-1012-4984606EDA29}"/>
          </ac:spMkLst>
        </pc:spChg>
      </pc:sldChg>
      <pc:sldChg chg="modSp add mod">
        <pc:chgData name="Joel Mitchell" userId="b9eb93e9caeb5efe" providerId="LiveId" clId="{DF90A3CB-9CA0-462D-A21D-E0D74423AC39}" dt="2025-10-02T20:44:33.507" v="1358" actId="20577"/>
        <pc:sldMkLst>
          <pc:docMk/>
          <pc:sldMk cId="595107439" sldId="502"/>
        </pc:sldMkLst>
        <pc:spChg chg="mod">
          <ac:chgData name="Joel Mitchell" userId="b9eb93e9caeb5efe" providerId="LiveId" clId="{DF90A3CB-9CA0-462D-A21D-E0D74423AC39}" dt="2025-10-02T20:44:25.013" v="1352" actId="20577"/>
          <ac:spMkLst>
            <pc:docMk/>
            <pc:sldMk cId="595107439" sldId="502"/>
            <ac:spMk id="2" creationId="{80A22A32-6F80-B296-B2A0-99FF49377D72}"/>
          </ac:spMkLst>
        </pc:spChg>
        <pc:spChg chg="mod">
          <ac:chgData name="Joel Mitchell" userId="b9eb93e9caeb5efe" providerId="LiveId" clId="{DF90A3CB-9CA0-462D-A21D-E0D74423AC39}" dt="2025-10-02T20:44:33.507" v="1358" actId="20577"/>
          <ac:spMkLst>
            <pc:docMk/>
            <pc:sldMk cId="595107439" sldId="502"/>
            <ac:spMk id="3" creationId="{951E6CF9-B481-03C5-1012-4984606EDA29}"/>
          </ac:spMkLst>
        </pc:spChg>
      </pc:sldChg>
      <pc:sldChg chg="modSp add mod">
        <pc:chgData name="Joel Mitchell" userId="b9eb93e9caeb5efe" providerId="LiveId" clId="{DF90A3CB-9CA0-462D-A21D-E0D74423AC39}" dt="2025-10-02T20:47:48.316" v="1369" actId="20577"/>
        <pc:sldMkLst>
          <pc:docMk/>
          <pc:sldMk cId="680113314" sldId="503"/>
        </pc:sldMkLst>
        <pc:spChg chg="mod">
          <ac:chgData name="Joel Mitchell" userId="b9eb93e9caeb5efe" providerId="LiveId" clId="{DF90A3CB-9CA0-462D-A21D-E0D74423AC39}" dt="2025-10-02T20:47:43.967" v="1366" actId="20577"/>
          <ac:spMkLst>
            <pc:docMk/>
            <pc:sldMk cId="680113314" sldId="503"/>
            <ac:spMk id="2" creationId="{80A22A32-6F80-B296-B2A0-99FF49377D72}"/>
          </ac:spMkLst>
        </pc:spChg>
        <pc:spChg chg="mod">
          <ac:chgData name="Joel Mitchell" userId="b9eb93e9caeb5efe" providerId="LiveId" clId="{DF90A3CB-9CA0-462D-A21D-E0D74423AC39}" dt="2025-10-02T20:47:48.316" v="1369" actId="20577"/>
          <ac:spMkLst>
            <pc:docMk/>
            <pc:sldMk cId="680113314" sldId="503"/>
            <ac:spMk id="3" creationId="{951E6CF9-B481-03C5-1012-4984606EDA29}"/>
          </ac:spMkLst>
        </pc:spChg>
      </pc:sldChg>
      <pc:sldChg chg="modSp add mod modAnim">
        <pc:chgData name="Joel Mitchell" userId="b9eb93e9caeb5efe" providerId="LiveId" clId="{DF90A3CB-9CA0-462D-A21D-E0D74423AC39}" dt="2025-10-05T01:47:50.811" v="1817"/>
        <pc:sldMkLst>
          <pc:docMk/>
          <pc:sldMk cId="258239404" sldId="504"/>
        </pc:sldMkLst>
        <pc:spChg chg="mod">
          <ac:chgData name="Joel Mitchell" userId="b9eb93e9caeb5efe" providerId="LiveId" clId="{DF90A3CB-9CA0-462D-A21D-E0D74423AC39}" dt="2025-10-02T20:57:25.178" v="1393" actId="20577"/>
          <ac:spMkLst>
            <pc:docMk/>
            <pc:sldMk cId="258239404" sldId="504"/>
            <ac:spMk id="2" creationId="{80A22A32-6F80-B296-B2A0-99FF49377D72}"/>
          </ac:spMkLst>
        </pc:spChg>
        <pc:spChg chg="mod">
          <ac:chgData name="Joel Mitchell" userId="b9eb93e9caeb5efe" providerId="LiveId" clId="{DF90A3CB-9CA0-462D-A21D-E0D74423AC39}" dt="2025-10-05T01:47:46.277" v="1816" actId="20578"/>
          <ac:spMkLst>
            <pc:docMk/>
            <pc:sldMk cId="258239404" sldId="504"/>
            <ac:spMk id="3" creationId="{951E6CF9-B481-03C5-1012-4984606EDA29}"/>
          </ac:spMkLst>
        </pc:spChg>
      </pc:sldChg>
      <pc:sldChg chg="modSp add mod">
        <pc:chgData name="Joel Mitchell" userId="b9eb93e9caeb5efe" providerId="LiveId" clId="{DF90A3CB-9CA0-462D-A21D-E0D74423AC39}" dt="2025-10-05T01:58:57.085" v="1853" actId="20577"/>
        <pc:sldMkLst>
          <pc:docMk/>
          <pc:sldMk cId="3300366017" sldId="505"/>
        </pc:sldMkLst>
        <pc:spChg chg="mod">
          <ac:chgData name="Joel Mitchell" userId="b9eb93e9caeb5efe" providerId="LiveId" clId="{DF90A3CB-9CA0-462D-A21D-E0D74423AC39}" dt="2025-10-05T01:58:47.347" v="1847" actId="20577"/>
          <ac:spMkLst>
            <pc:docMk/>
            <pc:sldMk cId="3300366017" sldId="505"/>
            <ac:spMk id="2" creationId="{80A22A32-6F80-B296-B2A0-99FF49377D72}"/>
          </ac:spMkLst>
        </pc:spChg>
        <pc:spChg chg="mod">
          <ac:chgData name="Joel Mitchell" userId="b9eb93e9caeb5efe" providerId="LiveId" clId="{DF90A3CB-9CA0-462D-A21D-E0D74423AC39}" dt="2025-10-05T01:58:57.085" v="1853" actId="20577"/>
          <ac:spMkLst>
            <pc:docMk/>
            <pc:sldMk cId="3300366017" sldId="505"/>
            <ac:spMk id="3" creationId="{951E6CF9-B481-03C5-1012-4984606EDA29}"/>
          </ac:spMkLst>
        </pc:spChg>
      </pc:sldChg>
      <pc:sldChg chg="modSp add mod">
        <pc:chgData name="Joel Mitchell" userId="b9eb93e9caeb5efe" providerId="LiveId" clId="{DF90A3CB-9CA0-462D-A21D-E0D74423AC39}" dt="2025-10-05T02:06:29.585" v="1897" actId="20577"/>
        <pc:sldMkLst>
          <pc:docMk/>
          <pc:sldMk cId="1336557185" sldId="506"/>
        </pc:sldMkLst>
        <pc:spChg chg="mod">
          <ac:chgData name="Joel Mitchell" userId="b9eb93e9caeb5efe" providerId="LiveId" clId="{DF90A3CB-9CA0-462D-A21D-E0D74423AC39}" dt="2025-10-05T02:06:29.585" v="1897" actId="20577"/>
          <ac:spMkLst>
            <pc:docMk/>
            <pc:sldMk cId="1336557185" sldId="506"/>
            <ac:spMk id="2" creationId="{80A22A32-6F80-B296-B2A0-99FF49377D72}"/>
          </ac:spMkLst>
        </pc:spChg>
        <pc:spChg chg="mod">
          <ac:chgData name="Joel Mitchell" userId="b9eb93e9caeb5efe" providerId="LiveId" clId="{DF90A3CB-9CA0-462D-A21D-E0D74423AC39}" dt="2025-10-05T02:06:15.407" v="1883" actId="20577"/>
          <ac:spMkLst>
            <pc:docMk/>
            <pc:sldMk cId="1336557185" sldId="506"/>
            <ac:spMk id="3" creationId="{951E6CF9-B481-03C5-1012-4984606EDA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9A75-38F6-4798-A3EC-325AB454646C}" type="datetimeFigureOut">
              <a:rPr lang="en-US" smtClean="0"/>
              <a:t>10/4/2025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91521-384C-48A6-9C73-FF6955DD45F8}" type="slidenum">
              <a:rPr lang="en-US" smtClean="0"/>
              <a:t>‹#›</a:t>
            </a:fld>
            <a:endParaRPr lang="en-US"/>
          </a:p>
        </p:txBody>
      </p:sp>
    </p:spTree>
    <p:extLst>
      <p:ext uri="{BB962C8B-B14F-4D97-AF65-F5344CB8AC3E}">
        <p14:creationId xmlns:p14="http://schemas.microsoft.com/office/powerpoint/2010/main" val="34645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17714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0313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A0B1B-8E20-41EE-9EFC-6B727CDA606B}"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052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A0B1B-8E20-41EE-9EFC-6B727CDA606B}"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5463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A0B1B-8E20-41EE-9EFC-6B727CDA606B}" type="datetimeFigureOut">
              <a:rPr lang="en-US" smtClean="0"/>
              <a:t>10/4/2025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96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BA0B1B-8E20-41EE-9EFC-6B727CDA606B}" type="datetimeFigureOut">
              <a:rPr lang="en-US" smtClean="0"/>
              <a:t>10/4/2025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29759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0B1B-8E20-41EE-9EFC-6B727CDA606B}" type="datetimeFigureOut">
              <a:rPr lang="en-US" smtClean="0"/>
              <a:t>10/4/2025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4698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6786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26753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4214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7144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17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36905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10/4/2025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89612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10/4/2025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73919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6523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04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BA0B1B-8E20-41EE-9EFC-6B727CDA606B}" type="datetimeFigureOut">
              <a:rPr lang="en-US" smtClean="0"/>
              <a:t>10/4/2025</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47DC5DD-1316-407A-80E3-83D679B75271}" type="slidenum">
              <a:rPr lang="en-US" smtClean="0"/>
              <a:t>‹#›</a:t>
            </a:fld>
            <a:endParaRPr lang="en-US"/>
          </a:p>
        </p:txBody>
      </p:sp>
    </p:spTree>
    <p:extLst>
      <p:ext uri="{BB962C8B-B14F-4D97-AF65-F5344CB8AC3E}">
        <p14:creationId xmlns:p14="http://schemas.microsoft.com/office/powerpoint/2010/main" val="41417700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139700" y="1769538"/>
            <a:ext cx="11912599" cy="1828801"/>
          </a:xfrm>
        </p:spPr>
        <p:txBody>
          <a:bodyPr>
            <a:normAutofit/>
          </a:bodyPr>
          <a:lstStyle/>
          <a:p>
            <a:r>
              <a:rPr lang="en-US" sz="6000" dirty="0">
                <a:solidFill>
                  <a:schemeClr val="accent1">
                    <a:lumMod val="20000"/>
                    <a:lumOff val="80000"/>
                  </a:schemeClr>
                </a:solidFill>
              </a:rPr>
              <a:t>Another Helper</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14:15-31</a:t>
            </a:r>
          </a:p>
        </p:txBody>
      </p:sp>
    </p:spTree>
    <p:extLst>
      <p:ext uri="{BB962C8B-B14F-4D97-AF65-F5344CB8AC3E}">
        <p14:creationId xmlns:p14="http://schemas.microsoft.com/office/powerpoint/2010/main" val="1197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a red headband flexing her arm&#10;&#10;AI-generated content may be incorrect.">
            <a:extLst>
              <a:ext uri="{FF2B5EF4-FFF2-40B4-BE49-F238E27FC236}">
                <a16:creationId xmlns:a16="http://schemas.microsoft.com/office/drawing/2014/main" id="{B5ABDFBC-BC5C-6812-12B0-21CFD1863B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518" y="0"/>
            <a:ext cx="5294963" cy="6858000"/>
          </a:xfrm>
          <a:prstGeom prst="rect">
            <a:avLst/>
          </a:prstGeom>
        </p:spPr>
      </p:pic>
    </p:spTree>
    <p:extLst>
      <p:ext uri="{BB962C8B-B14F-4D97-AF65-F5344CB8AC3E}">
        <p14:creationId xmlns:p14="http://schemas.microsoft.com/office/powerpoint/2010/main" val="225692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87569"/>
            <a:ext cx="11858445" cy="6712413"/>
          </a:xfrm>
        </p:spPr>
        <p:txBody>
          <a:bodyPr>
            <a:normAutofit/>
          </a:bodyPr>
          <a:lstStyle/>
          <a:p>
            <a:r>
              <a:rPr lang="en-US" sz="4600" dirty="0">
                <a:solidFill>
                  <a:schemeClr val="accent1">
                    <a:lumMod val="20000"/>
                    <a:lumOff val="80000"/>
                  </a:schemeClr>
                </a:solidFill>
              </a:rPr>
              <a:t>“We must all hang together or most assuredly we shall hang separately.” </a:t>
            </a:r>
            <a:r>
              <a:rPr lang="en-US" sz="3200" dirty="0">
                <a:solidFill>
                  <a:schemeClr val="accent1">
                    <a:lumMod val="20000"/>
                    <a:lumOff val="80000"/>
                  </a:schemeClr>
                </a:solidFill>
              </a:rPr>
              <a:t>– Ben Franklin (1706-1790)</a:t>
            </a:r>
            <a:endParaRPr lang="en-US" sz="4600" dirty="0">
              <a:solidFill>
                <a:schemeClr val="accent1">
                  <a:lumMod val="20000"/>
                  <a:lumOff val="80000"/>
                </a:schemeClr>
              </a:solidFill>
            </a:endParaRPr>
          </a:p>
          <a:p>
            <a:r>
              <a:rPr lang="en-US" sz="4600" dirty="0">
                <a:solidFill>
                  <a:schemeClr val="accent1">
                    <a:lumMod val="20000"/>
                    <a:lumOff val="80000"/>
                  </a:schemeClr>
                </a:solidFill>
              </a:rPr>
              <a:t>“No man is an island…” </a:t>
            </a:r>
            <a:r>
              <a:rPr lang="en-US" sz="3200" dirty="0">
                <a:solidFill>
                  <a:schemeClr val="accent1">
                    <a:lumMod val="20000"/>
                    <a:lumOff val="80000"/>
                  </a:schemeClr>
                </a:solidFill>
              </a:rPr>
              <a:t>– John Donne (1572-1631)</a:t>
            </a:r>
            <a:endParaRPr lang="en-US" sz="4600" dirty="0">
              <a:solidFill>
                <a:schemeClr val="accent1">
                  <a:lumMod val="20000"/>
                  <a:lumOff val="80000"/>
                </a:schemeClr>
              </a:solidFill>
            </a:endParaRPr>
          </a:p>
          <a:p>
            <a:r>
              <a:rPr lang="en-US" sz="4600" dirty="0">
                <a:solidFill>
                  <a:schemeClr val="accent1">
                    <a:lumMod val="20000"/>
                    <a:lumOff val="80000"/>
                  </a:schemeClr>
                </a:solidFill>
              </a:rPr>
              <a:t>“Many hands make light work.” </a:t>
            </a:r>
            <a:r>
              <a:rPr lang="en-US" sz="3200" dirty="0">
                <a:solidFill>
                  <a:schemeClr val="accent1">
                    <a:lumMod val="20000"/>
                    <a:lumOff val="80000"/>
                  </a:schemeClr>
                </a:solidFill>
              </a:rPr>
              <a:t>– John Heywood (1497-1580)</a:t>
            </a:r>
          </a:p>
          <a:p>
            <a:r>
              <a:rPr lang="en-US" sz="4600" dirty="0">
                <a:solidFill>
                  <a:schemeClr val="accent1">
                    <a:lumMod val="20000"/>
                    <a:lumOff val="80000"/>
                  </a:schemeClr>
                </a:solidFill>
              </a:rPr>
              <a:t>“In union there is strength.” </a:t>
            </a:r>
            <a:r>
              <a:rPr lang="en-US" sz="3200" dirty="0">
                <a:solidFill>
                  <a:schemeClr val="accent1">
                    <a:lumMod val="20000"/>
                    <a:lumOff val="80000"/>
                  </a:schemeClr>
                </a:solidFill>
              </a:rPr>
              <a:t>– Aesop (600-564BC)</a:t>
            </a:r>
          </a:p>
        </p:txBody>
      </p:sp>
    </p:spTree>
    <p:extLst>
      <p:ext uri="{BB962C8B-B14F-4D97-AF65-F5344CB8AC3E}">
        <p14:creationId xmlns:p14="http://schemas.microsoft.com/office/powerpoint/2010/main" val="3534488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Ecclesiastes 4:9-12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Two are better than one, because they have a good reward for their toil. For if they fall, one will lift up his fellow. But woe to him who is alone when he falls and has not another to lift him up! Again, if two lie together, they keep warm, but how can one keep warm alone? And though a man might prevail against one who is alone, two will withstand him—a threefold cord is not quickly broken.</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065597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Genesis 2:18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Then the L</a:t>
            </a:r>
            <a:r>
              <a:rPr lang="en-US" sz="4600" cap="small" dirty="0">
                <a:solidFill>
                  <a:schemeClr val="accent1">
                    <a:lumMod val="20000"/>
                    <a:lumOff val="80000"/>
                  </a:schemeClr>
                </a:solidFill>
              </a:rPr>
              <a:t>ord</a:t>
            </a:r>
            <a:r>
              <a:rPr lang="en-US" sz="4600" dirty="0">
                <a:solidFill>
                  <a:schemeClr val="accent1">
                    <a:lumMod val="20000"/>
                    <a:lumOff val="80000"/>
                  </a:schemeClr>
                </a:solidFill>
              </a:rPr>
              <a:t> God said, “It is not good that the man should be alone; I will make him a helper fit for him.”</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42039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139700" y="1769538"/>
            <a:ext cx="11912599" cy="1828801"/>
          </a:xfrm>
        </p:spPr>
        <p:txBody>
          <a:bodyPr>
            <a:normAutofit/>
          </a:bodyPr>
          <a:lstStyle/>
          <a:p>
            <a:r>
              <a:rPr lang="en-US" sz="6000" dirty="0">
                <a:solidFill>
                  <a:schemeClr val="accent1">
                    <a:lumMod val="20000"/>
                    <a:lumOff val="80000"/>
                  </a:schemeClr>
                </a:solidFill>
              </a:rPr>
              <a:t>Another Helper</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14:15-31</a:t>
            </a:r>
          </a:p>
        </p:txBody>
      </p:sp>
    </p:spTree>
    <p:extLst>
      <p:ext uri="{BB962C8B-B14F-4D97-AF65-F5344CB8AC3E}">
        <p14:creationId xmlns:p14="http://schemas.microsoft.com/office/powerpoint/2010/main" val="1449374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Called to Obedience</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 15</a:t>
            </a:r>
          </a:p>
        </p:txBody>
      </p:sp>
    </p:spTree>
    <p:extLst>
      <p:ext uri="{BB962C8B-B14F-4D97-AF65-F5344CB8AC3E}">
        <p14:creationId xmlns:p14="http://schemas.microsoft.com/office/powerpoint/2010/main" val="347317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you love me, you will keep my commandments.</a:t>
            </a:r>
          </a:p>
        </p:txBody>
      </p:sp>
    </p:spTree>
    <p:extLst>
      <p:ext uri="{BB962C8B-B14F-4D97-AF65-F5344CB8AC3E}">
        <p14:creationId xmlns:p14="http://schemas.microsoft.com/office/powerpoint/2010/main" val="909946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you love me, you will keep my commandments.</a:t>
            </a:r>
          </a:p>
          <a:p>
            <a:pPr marL="36900" indent="0">
              <a:buNone/>
            </a:pPr>
            <a:r>
              <a:rPr lang="en-US" sz="4600" i="1" dirty="0">
                <a:solidFill>
                  <a:schemeClr val="accent1">
                    <a:lumMod val="20000"/>
                    <a:lumOff val="80000"/>
                  </a:schemeClr>
                </a:solidFill>
              </a:rPr>
              <a:t>13:34-35 – A new commandment I give to you, that you love one another: just as I have loved you, you also are to love one another. By this all people will know that you are my disciples, if you have love for one another.”</a:t>
            </a:r>
          </a:p>
        </p:txBody>
      </p:sp>
    </p:spTree>
    <p:extLst>
      <p:ext uri="{BB962C8B-B14F-4D97-AF65-F5344CB8AC3E}">
        <p14:creationId xmlns:p14="http://schemas.microsoft.com/office/powerpoint/2010/main" val="1267659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you love me, you will keep my commandments.</a:t>
            </a:r>
          </a:p>
          <a:p>
            <a:pPr marL="36900" indent="0">
              <a:buNone/>
            </a:pPr>
            <a:r>
              <a:rPr lang="en-US" sz="4600" i="1" dirty="0">
                <a:solidFill>
                  <a:schemeClr val="accent1">
                    <a:lumMod val="20000"/>
                    <a:lumOff val="80000"/>
                  </a:schemeClr>
                </a:solidFill>
              </a:rPr>
              <a:t>Matthew 22:37b-39 – “You shall love the Lord your God with all your heart and with all your soul and with all your mind. This is the great and first commandment. And a second is like it: You shall love your neighbor as yourself.</a:t>
            </a:r>
          </a:p>
        </p:txBody>
      </p:sp>
    </p:spTree>
    <p:extLst>
      <p:ext uri="{BB962C8B-B14F-4D97-AF65-F5344CB8AC3E}">
        <p14:creationId xmlns:p14="http://schemas.microsoft.com/office/powerpoint/2010/main" val="153143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you love me, you will keep my commandments.</a:t>
            </a:r>
          </a:p>
          <a:p>
            <a:pPr marL="36900" indent="0">
              <a:buNone/>
            </a:pPr>
            <a:r>
              <a:rPr lang="en-US" sz="4600" i="1" dirty="0">
                <a:solidFill>
                  <a:schemeClr val="accent1">
                    <a:lumMod val="20000"/>
                    <a:lumOff val="80000"/>
                  </a:schemeClr>
                </a:solidFill>
              </a:rPr>
              <a:t>Matthew 7:12 – So whatever you wish that others would do to you, do also to them, for this is the Law and the Prophets.</a:t>
            </a:r>
          </a:p>
        </p:txBody>
      </p:sp>
    </p:spTree>
    <p:extLst>
      <p:ext uri="{BB962C8B-B14F-4D97-AF65-F5344CB8AC3E}">
        <p14:creationId xmlns:p14="http://schemas.microsoft.com/office/powerpoint/2010/main" val="307451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you love me, you will keep my commandments.</a:t>
            </a:r>
          </a:p>
          <a:p>
            <a:pPr marL="36900" indent="0">
              <a:buNone/>
            </a:pPr>
            <a:r>
              <a:rPr lang="en-US" sz="4300" i="1" dirty="0">
                <a:solidFill>
                  <a:schemeClr val="accent1">
                    <a:lumMod val="20000"/>
                    <a:lumOff val="80000"/>
                  </a:schemeClr>
                </a:solidFill>
              </a:rPr>
              <a:t>Romans 13:9-10 – For the commandments, “You shall not commit adultery, You shall not murder, You shall not steal, You shall not covet,” and any other commandment, are summed up in this word: “You shall love your neighbor as yourself.” Love does no wrong to a neighbor; therefore love is the fulfilling of the law.</a:t>
            </a:r>
          </a:p>
        </p:txBody>
      </p:sp>
    </p:spTree>
    <p:extLst>
      <p:ext uri="{BB962C8B-B14F-4D97-AF65-F5344CB8AC3E}">
        <p14:creationId xmlns:p14="http://schemas.microsoft.com/office/powerpoint/2010/main" val="1683008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Helped by the Spirit</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 16-20</a:t>
            </a:r>
          </a:p>
        </p:txBody>
      </p:sp>
    </p:spTree>
    <p:extLst>
      <p:ext uri="{BB962C8B-B14F-4D97-AF65-F5344CB8AC3E}">
        <p14:creationId xmlns:p14="http://schemas.microsoft.com/office/powerpoint/2010/main" val="89557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14:16-17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I will ask the Father, and he will give you another Helper*, to be with you forever, even the Spirit of truth, whom the world cannot receive, because it neither sees him nor knows him. You know him, for he dwells with you and will be in you.</a:t>
            </a:r>
          </a:p>
          <a:p>
            <a:pPr marL="36900" indent="0">
              <a:buNone/>
            </a:pPr>
            <a:r>
              <a:rPr lang="en-US" sz="4600" dirty="0">
                <a:solidFill>
                  <a:schemeClr val="accent1">
                    <a:lumMod val="20000"/>
                    <a:lumOff val="80000"/>
                  </a:schemeClr>
                </a:solidFill>
              </a:rPr>
              <a:t>*</a:t>
            </a:r>
            <a:r>
              <a:rPr lang="en-US" sz="4600" i="1" dirty="0">
                <a:solidFill>
                  <a:schemeClr val="accent1">
                    <a:lumMod val="20000"/>
                    <a:lumOff val="80000"/>
                  </a:schemeClr>
                </a:solidFill>
              </a:rPr>
              <a:t>paraclete: advocate, comforter, encourager</a:t>
            </a:r>
            <a:endParaRPr lang="en-US" sz="4600" dirty="0">
              <a:solidFill>
                <a:schemeClr val="accent1">
                  <a:lumMod val="20000"/>
                  <a:lumOff val="80000"/>
                </a:schemeClr>
              </a:solidFill>
            </a:endParaRPr>
          </a:p>
        </p:txBody>
      </p:sp>
    </p:spTree>
    <p:extLst>
      <p:ext uri="{BB962C8B-B14F-4D97-AF65-F5344CB8AC3E}">
        <p14:creationId xmlns:p14="http://schemas.microsoft.com/office/powerpoint/2010/main" val="873027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John 2:1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My little children, I am writing these things to you so that you may not sin. But if anyone does sin, we have an </a:t>
            </a:r>
            <a:r>
              <a:rPr lang="en-US" sz="4600" dirty="0">
                <a:solidFill>
                  <a:schemeClr val="bg1"/>
                </a:solidFill>
                <a:highlight>
                  <a:srgbClr val="FFFF00"/>
                </a:highlight>
              </a:rPr>
              <a:t>advocate</a:t>
            </a:r>
            <a:r>
              <a:rPr lang="en-US" sz="4600" dirty="0">
                <a:solidFill>
                  <a:schemeClr val="accent1">
                    <a:lumMod val="20000"/>
                    <a:lumOff val="80000"/>
                  </a:schemeClr>
                </a:solidFill>
              </a:rPr>
              <a:t> with the Father, Jesus Christ the righteous.</a:t>
            </a:r>
          </a:p>
        </p:txBody>
      </p:sp>
    </p:spTree>
    <p:extLst>
      <p:ext uri="{BB962C8B-B14F-4D97-AF65-F5344CB8AC3E}">
        <p14:creationId xmlns:p14="http://schemas.microsoft.com/office/powerpoint/2010/main" val="2452586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14:16-17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I will ask the Father, and he will give you another Helper, to be with you forever, even the Spirit of truth, whom the world cannot receive, because it neither sees him nor knows him. You know him, for he dwells with you and will be in you.</a:t>
            </a:r>
          </a:p>
        </p:txBody>
      </p:sp>
    </p:spTree>
    <p:extLst>
      <p:ext uri="{BB962C8B-B14F-4D97-AF65-F5344CB8AC3E}">
        <p14:creationId xmlns:p14="http://schemas.microsoft.com/office/powerpoint/2010/main" val="30425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Acts 2:38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Peter said to them, “Repent and be baptized every one of you in the name of Jesus Christ for the forgiveness of your sins, and you will receive the gift of the Holy Spirit.</a:t>
            </a:r>
          </a:p>
        </p:txBody>
      </p:sp>
    </p:spTree>
    <p:extLst>
      <p:ext uri="{BB962C8B-B14F-4D97-AF65-F5344CB8AC3E}">
        <p14:creationId xmlns:p14="http://schemas.microsoft.com/office/powerpoint/2010/main" val="2957108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14:16-17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I will ask the Father, and he will give you another Helper, to be with you forever, even the Spirit of truth, whom the world cannot receive, because it neither sees him nor knows him. You know him, for he dwells with you and will be in you.</a:t>
            </a:r>
          </a:p>
        </p:txBody>
      </p:sp>
    </p:spTree>
    <p:extLst>
      <p:ext uri="{BB962C8B-B14F-4D97-AF65-F5344CB8AC3E}">
        <p14:creationId xmlns:p14="http://schemas.microsoft.com/office/powerpoint/2010/main" val="2236008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Understanding</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1 Corinthians 2:12 – Now we have received not the spirit of the world, but the Spirit who is from God, that we might understand the things freely given us by God.</a:t>
            </a:r>
          </a:p>
        </p:txBody>
      </p:sp>
    </p:spTree>
    <p:extLst>
      <p:ext uri="{BB962C8B-B14F-4D97-AF65-F5344CB8AC3E}">
        <p14:creationId xmlns:p14="http://schemas.microsoft.com/office/powerpoint/2010/main" val="4083266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Encouragement</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Romans 8:16-17 – The Spirit himself bears witness with our spirit that we are children of God, and if children, then heirs—heirs of God and fellow heirs with Christ, provided we suffer with him in order that we may also be glorified with him.</a:t>
            </a:r>
          </a:p>
        </p:txBody>
      </p:sp>
    </p:spTree>
    <p:extLst>
      <p:ext uri="{BB962C8B-B14F-4D97-AF65-F5344CB8AC3E}">
        <p14:creationId xmlns:p14="http://schemas.microsoft.com/office/powerpoint/2010/main" val="491573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Prayer</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Romans 8:26-27 – Likewise the Spirit helps us in our weakness. For we do not know what to pray for as we ought, but the Spirit himself intercedes for us with groanings too deep for words. And he who searches hearts knows what is the mind of the Spirit, because the Spirit intercedes for the saints according to the will of God.</a:t>
            </a:r>
          </a:p>
        </p:txBody>
      </p:sp>
    </p:spTree>
    <p:extLst>
      <p:ext uri="{BB962C8B-B14F-4D97-AF65-F5344CB8AC3E}">
        <p14:creationId xmlns:p14="http://schemas.microsoft.com/office/powerpoint/2010/main" val="244438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Godly Character</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Galatians 5:22-23 – But the fruit of the Spirit is love, joy, peace, patience, kindness, goodness, faithfulness, gentleness, self-control; against such things there is no law.</a:t>
            </a:r>
          </a:p>
        </p:txBody>
      </p:sp>
    </p:spTree>
    <p:extLst>
      <p:ext uri="{BB962C8B-B14F-4D97-AF65-F5344CB8AC3E}">
        <p14:creationId xmlns:p14="http://schemas.microsoft.com/office/powerpoint/2010/main" val="90743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Enablement to Serve</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1 Corinthians 12:4-7 – Now there are varieties of gifts, but the same Spirit; and there are varieties of service, but the same Lord; and there are varieties of activities, but it is the same God who empowers them all in everyone. To each is given the manifestation of the Spirit for the common good.</a:t>
            </a:r>
          </a:p>
        </p:txBody>
      </p:sp>
    </p:spTree>
    <p:extLst>
      <p:ext uri="{BB962C8B-B14F-4D97-AF65-F5344CB8AC3E}">
        <p14:creationId xmlns:p14="http://schemas.microsoft.com/office/powerpoint/2010/main" val="108181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Galatians 5:23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a:solidFill>
                  <a:schemeClr val="accent1">
                    <a:lumMod val="20000"/>
                    <a:lumOff val="80000"/>
                  </a:schemeClr>
                </a:solidFill>
              </a:rPr>
              <a:t>If </a:t>
            </a:r>
            <a:r>
              <a:rPr lang="en-US" sz="4600" dirty="0">
                <a:solidFill>
                  <a:schemeClr val="accent1">
                    <a:lumMod val="20000"/>
                    <a:lumOff val="80000"/>
                  </a:schemeClr>
                </a:solidFill>
              </a:rPr>
              <a:t>we live by the Spirit, let us also keep in step with the Spirit. </a:t>
            </a:r>
          </a:p>
        </p:txBody>
      </p:sp>
    </p:spTree>
    <p:extLst>
      <p:ext uri="{BB962C8B-B14F-4D97-AF65-F5344CB8AC3E}">
        <p14:creationId xmlns:p14="http://schemas.microsoft.com/office/powerpoint/2010/main" val="1802069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Ephesians 4:29-31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Let no corrupting talk come out of your mouths, but only such as is good for building up, as fits the occasion, that it may give grace to those who hear. And </a:t>
            </a:r>
            <a:r>
              <a:rPr lang="en-US" sz="4600" dirty="0">
                <a:solidFill>
                  <a:schemeClr val="bg1"/>
                </a:solidFill>
                <a:highlight>
                  <a:srgbClr val="FFFF00"/>
                </a:highlight>
              </a:rPr>
              <a:t>do not grieve the Holy Spirit of God</a:t>
            </a:r>
            <a:r>
              <a:rPr lang="en-US" sz="4600" dirty="0">
                <a:solidFill>
                  <a:schemeClr val="accent1">
                    <a:lumMod val="20000"/>
                    <a:lumOff val="80000"/>
                  </a:schemeClr>
                </a:solidFill>
              </a:rPr>
              <a:t>, by whom you were sealed for the day of redemption. Let all bitterness and wrath and anger and clamor and slander be put away from you, along with all malice.</a:t>
            </a:r>
          </a:p>
        </p:txBody>
      </p:sp>
    </p:spTree>
    <p:extLst>
      <p:ext uri="{BB962C8B-B14F-4D97-AF65-F5344CB8AC3E}">
        <p14:creationId xmlns:p14="http://schemas.microsoft.com/office/powerpoint/2010/main" val="135105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14:18-20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will not leave you as orphans; I will come to you. Yet a little while and the world will see me no more, but you will see me. Because I live, you also will live. In that day you will know that I am in my Father, and you in me, and I in you.</a:t>
            </a:r>
          </a:p>
        </p:txBody>
      </p:sp>
    </p:spTree>
    <p:extLst>
      <p:ext uri="{BB962C8B-B14F-4D97-AF65-F5344CB8AC3E}">
        <p14:creationId xmlns:p14="http://schemas.microsoft.com/office/powerpoint/2010/main" val="372344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12:13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For in one Spirit we were all baptized into one body—Jews or Greeks, slaves or free—and all were made to drink of one Spirit.</a:t>
            </a:r>
          </a:p>
        </p:txBody>
      </p:sp>
    </p:spTree>
    <p:extLst>
      <p:ext uri="{BB962C8B-B14F-4D97-AF65-F5344CB8AC3E}">
        <p14:creationId xmlns:p14="http://schemas.microsoft.com/office/powerpoint/2010/main" val="368622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Characterized by Obedience</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 21-24</a:t>
            </a:r>
          </a:p>
        </p:txBody>
      </p:sp>
    </p:spTree>
    <p:extLst>
      <p:ext uri="{BB962C8B-B14F-4D97-AF65-F5344CB8AC3E}">
        <p14:creationId xmlns:p14="http://schemas.microsoft.com/office/powerpoint/2010/main" val="2066729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14:21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Whoever has my commandments and keeps them, he it is who loves me. And he who loves me will be loved by my Father, and I will love him and manifest myself to him.”</a:t>
            </a:r>
          </a:p>
        </p:txBody>
      </p:sp>
    </p:spTree>
    <p:extLst>
      <p:ext uri="{BB962C8B-B14F-4D97-AF65-F5344CB8AC3E}">
        <p14:creationId xmlns:p14="http://schemas.microsoft.com/office/powerpoint/2010/main" val="295389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14:22-23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Judas (not Iscariot) said to him, “Lord, how is it that you will manifest yourself to us, and not to the world?”</a:t>
            </a:r>
          </a:p>
          <a:p>
            <a:pPr marL="36900" indent="0">
              <a:buNone/>
            </a:pPr>
            <a:r>
              <a:rPr lang="en-US" sz="4600" dirty="0">
                <a:solidFill>
                  <a:schemeClr val="accent1">
                    <a:lumMod val="20000"/>
                    <a:lumOff val="80000"/>
                  </a:schemeClr>
                </a:solidFill>
              </a:rPr>
              <a:t>Jesus answered him, “If anyone loves me, he will keep my word, and my Father will love him, and we will come to him and make our home with him.</a:t>
            </a:r>
          </a:p>
        </p:txBody>
      </p:sp>
    </p:spTree>
    <p:extLst>
      <p:ext uri="{BB962C8B-B14F-4D97-AF65-F5344CB8AC3E}">
        <p14:creationId xmlns:p14="http://schemas.microsoft.com/office/powerpoint/2010/main" val="255041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14:24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Whoever does not love me does not keep my words. And the word that you hear is not mine but the Father's who sent me.</a:t>
            </a:r>
          </a:p>
        </p:txBody>
      </p:sp>
    </p:spTree>
    <p:extLst>
      <p:ext uri="{BB962C8B-B14F-4D97-AF65-F5344CB8AC3E}">
        <p14:creationId xmlns:p14="http://schemas.microsoft.com/office/powerpoint/2010/main" val="238813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Guided by the Spirit</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 25-31</a:t>
            </a:r>
          </a:p>
        </p:txBody>
      </p:sp>
    </p:spTree>
    <p:extLst>
      <p:ext uri="{BB962C8B-B14F-4D97-AF65-F5344CB8AC3E}">
        <p14:creationId xmlns:p14="http://schemas.microsoft.com/office/powerpoint/2010/main" val="290208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14:25-26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“These things I have spoken to you while I am still with you. But the Helper, the Holy Spirit, whom the Father will send in my name, he will teach you all things and bring to your remembrance all that I have said to you. </a:t>
            </a:r>
          </a:p>
        </p:txBody>
      </p:sp>
    </p:spTree>
    <p:extLst>
      <p:ext uri="{BB962C8B-B14F-4D97-AF65-F5344CB8AC3E}">
        <p14:creationId xmlns:p14="http://schemas.microsoft.com/office/powerpoint/2010/main" val="253807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2 Peter 1:20-21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knowing this first of all, that no prophecy of Scripture comes from someone's own interpretation. For no prophecy was ever produced by the will of man, but men spoke from God as they were carried along by the Holy Spirit.</a:t>
            </a:r>
          </a:p>
        </p:txBody>
      </p:sp>
    </p:spTree>
    <p:extLst>
      <p:ext uri="{BB962C8B-B14F-4D97-AF65-F5344CB8AC3E}">
        <p14:creationId xmlns:p14="http://schemas.microsoft.com/office/powerpoint/2010/main" val="331762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2 Timothy 3:16-17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All Scripture is breathed out by God and profitable for teaching, for reproof, for correction, and for training in righteousness, that the man of God may be complete, equipped for every good work.</a:t>
            </a:r>
          </a:p>
        </p:txBody>
      </p:sp>
    </p:spTree>
    <p:extLst>
      <p:ext uri="{BB962C8B-B14F-4D97-AF65-F5344CB8AC3E}">
        <p14:creationId xmlns:p14="http://schemas.microsoft.com/office/powerpoint/2010/main" val="100360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14:27-29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10000"/>
          </a:bodyPr>
          <a:lstStyle/>
          <a:p>
            <a:pPr marL="36900" indent="0">
              <a:buNone/>
            </a:pPr>
            <a:r>
              <a:rPr lang="en-US" sz="4600" dirty="0">
                <a:solidFill>
                  <a:schemeClr val="accent1">
                    <a:lumMod val="20000"/>
                    <a:lumOff val="80000"/>
                  </a:schemeClr>
                </a:solidFill>
              </a:rPr>
              <a:t>Peace I leave with you; my peace I give to you. Not as the world gives do I give to you. Let not your hearts be troubled, neither let them be afraid. You heard me say to you, ‘I am going away, and I will come to you.’ If you loved me, you would have rejoiced, because I am going to the Father, for the Father is greater than I. And now I have told you before it takes place, so that when it does take place you may believe.</a:t>
            </a:r>
          </a:p>
        </p:txBody>
      </p:sp>
    </p:spTree>
    <p:extLst>
      <p:ext uri="{BB962C8B-B14F-4D97-AF65-F5344CB8AC3E}">
        <p14:creationId xmlns:p14="http://schemas.microsoft.com/office/powerpoint/2010/main" val="59510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14:39-31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will no longer talk much with you, for the ruler of this world is coming. He has no claim on me, but I do as the Father has commanded me, so that the world may know that I love the Father. Rise, let us go from here.</a:t>
            </a:r>
          </a:p>
        </p:txBody>
      </p:sp>
    </p:spTree>
    <p:extLst>
      <p:ext uri="{BB962C8B-B14F-4D97-AF65-F5344CB8AC3E}">
        <p14:creationId xmlns:p14="http://schemas.microsoft.com/office/powerpoint/2010/main" val="68011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Application Questions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10000"/>
          </a:bodyPr>
          <a:lstStyle/>
          <a:p>
            <a:r>
              <a:rPr lang="en-US" sz="4800" b="1" dirty="0">
                <a:solidFill>
                  <a:schemeClr val="accent1">
                    <a:lumMod val="20000"/>
                    <a:lumOff val="80000"/>
                  </a:schemeClr>
                </a:solidFill>
              </a:rPr>
              <a:t>Are you keeping in step with the Holy Spirit?</a:t>
            </a:r>
          </a:p>
          <a:p>
            <a:pPr lvl="1"/>
            <a:r>
              <a:rPr lang="en-US" sz="4300" dirty="0">
                <a:solidFill>
                  <a:schemeClr val="accent1">
                    <a:lumMod val="20000"/>
                    <a:lumOff val="80000"/>
                  </a:schemeClr>
                </a:solidFill>
              </a:rPr>
              <a:t>Are you learning from his inspired Word?</a:t>
            </a:r>
          </a:p>
          <a:p>
            <a:pPr lvl="1"/>
            <a:r>
              <a:rPr lang="en-US" sz="4300" dirty="0">
                <a:solidFill>
                  <a:schemeClr val="accent1">
                    <a:lumMod val="20000"/>
                    <a:lumOff val="80000"/>
                  </a:schemeClr>
                </a:solidFill>
              </a:rPr>
              <a:t>Are you seeking to obey God, motivated by the fruit of the Spirit?</a:t>
            </a:r>
          </a:p>
          <a:p>
            <a:pPr lvl="1"/>
            <a:r>
              <a:rPr lang="en-US" sz="4300" dirty="0">
                <a:solidFill>
                  <a:schemeClr val="accent1">
                    <a:lumMod val="20000"/>
                    <a:lumOff val="80000"/>
                  </a:schemeClr>
                </a:solidFill>
              </a:rPr>
              <a:t>Are you at peace, confident in God’s love?</a:t>
            </a:r>
          </a:p>
          <a:p>
            <a:r>
              <a:rPr lang="en-US" sz="4800" b="1" dirty="0">
                <a:solidFill>
                  <a:schemeClr val="accent1">
                    <a:lumMod val="20000"/>
                    <a:lumOff val="80000"/>
                  </a:schemeClr>
                </a:solidFill>
              </a:rPr>
              <a:t>If none of these things are true of you…</a:t>
            </a:r>
          </a:p>
          <a:p>
            <a:pPr lvl="1"/>
            <a:r>
              <a:rPr lang="en-US" sz="4300" dirty="0">
                <a:solidFill>
                  <a:schemeClr val="accent1">
                    <a:lumMod val="20000"/>
                    <a:lumOff val="80000"/>
                  </a:schemeClr>
                </a:solidFill>
              </a:rPr>
              <a:t>Have you ever trusted Jesus to save you?</a:t>
            </a:r>
          </a:p>
          <a:p>
            <a:pPr lvl="1"/>
            <a:r>
              <a:rPr lang="en-US" sz="4300" dirty="0">
                <a:solidFill>
                  <a:schemeClr val="accent1">
                    <a:lumMod val="20000"/>
                    <a:lumOff val="80000"/>
                  </a:schemeClr>
                </a:solidFill>
              </a:rPr>
              <a:t>Are you guilty of “quenching the Spirit”?</a:t>
            </a:r>
          </a:p>
        </p:txBody>
      </p:sp>
    </p:spTree>
    <p:extLst>
      <p:ext uri="{BB962C8B-B14F-4D97-AF65-F5344CB8AC3E}">
        <p14:creationId xmlns:p14="http://schemas.microsoft.com/office/powerpoint/2010/main" val="25823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Galatians 5:22-26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10000"/>
          </a:bodyPr>
          <a:lstStyle/>
          <a:p>
            <a:pPr marL="36900" indent="0">
              <a:buNone/>
            </a:pPr>
            <a:r>
              <a:rPr lang="en-US" sz="4600" dirty="0">
                <a:solidFill>
                  <a:schemeClr val="accent1">
                    <a:lumMod val="20000"/>
                    <a:lumOff val="80000"/>
                  </a:schemeClr>
                </a:solidFill>
              </a:rPr>
              <a:t>But the fruit of the Spirit is love, joy, peace, patience, kindness, goodness, faithfulness, gentleness, self-control; against such things there is no law. And those who belong to Christ Jesus have crucified the flesh with its passions and desires.</a:t>
            </a:r>
          </a:p>
          <a:p>
            <a:pPr marL="36900" indent="0">
              <a:buNone/>
            </a:pPr>
            <a:r>
              <a:rPr lang="en-US" sz="4600" dirty="0">
                <a:solidFill>
                  <a:schemeClr val="accent1">
                    <a:lumMod val="20000"/>
                    <a:lumOff val="80000"/>
                  </a:schemeClr>
                </a:solidFill>
              </a:rPr>
              <a:t> If we live by the Spirit, let us also keep in step with the Spirit. Let us not become conceited, provoking one another, envying one another.</a:t>
            </a:r>
          </a:p>
        </p:txBody>
      </p:sp>
    </p:spTree>
    <p:extLst>
      <p:ext uri="{BB962C8B-B14F-4D97-AF65-F5344CB8AC3E}">
        <p14:creationId xmlns:p14="http://schemas.microsoft.com/office/powerpoint/2010/main" val="3300366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8:16-18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 Spirit himself bears witness with our spirit that we are children of God, and if children, then heirs—heirs of God and fellow heirs with Christ, provided we suffer with him in order that we may also be glorified with him. For I consider that the sufferings of this present time are not worth comparing with the glory that is to be revealed to us. </a:t>
            </a:r>
          </a:p>
        </p:txBody>
      </p:sp>
    </p:spTree>
    <p:extLst>
      <p:ext uri="{BB962C8B-B14F-4D97-AF65-F5344CB8AC3E}">
        <p14:creationId xmlns:p14="http://schemas.microsoft.com/office/powerpoint/2010/main" val="1336557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9331</TotalTime>
  <Words>1873</Words>
  <Application>Microsoft Office PowerPoint</Application>
  <PresentationFormat>Widescreen</PresentationFormat>
  <Paragraphs>93</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Aptos</vt:lpstr>
      <vt:lpstr>Calisto MT</vt:lpstr>
      <vt:lpstr>Wingdings 2</vt:lpstr>
      <vt:lpstr>Slate</vt:lpstr>
      <vt:lpstr>Another Helper</vt:lpstr>
      <vt:lpstr>PowerPoint Presentation</vt:lpstr>
      <vt:lpstr>PowerPoint Presentation</vt:lpstr>
      <vt:lpstr>Ecclesiastes 4:9-12</vt:lpstr>
      <vt:lpstr>Genesis 2:18</vt:lpstr>
      <vt:lpstr>Another Helper</vt:lpstr>
      <vt:lpstr>Called to Obedience</vt:lpstr>
      <vt:lpstr>John 14:15</vt:lpstr>
      <vt:lpstr>John 14:15</vt:lpstr>
      <vt:lpstr>John 14:15</vt:lpstr>
      <vt:lpstr>John 14:15</vt:lpstr>
      <vt:lpstr>John 14:15</vt:lpstr>
      <vt:lpstr>Helped by the Spirit</vt:lpstr>
      <vt:lpstr>John 14:16-17</vt:lpstr>
      <vt:lpstr>1 John 2:1</vt:lpstr>
      <vt:lpstr>John 14:16-17</vt:lpstr>
      <vt:lpstr>Acts 2:38</vt:lpstr>
      <vt:lpstr>John 14:16-17</vt:lpstr>
      <vt:lpstr>Understanding</vt:lpstr>
      <vt:lpstr>Encouragement</vt:lpstr>
      <vt:lpstr>Prayer</vt:lpstr>
      <vt:lpstr>Godly Character</vt:lpstr>
      <vt:lpstr>Enablement to Serve</vt:lpstr>
      <vt:lpstr>Galatians 5:23</vt:lpstr>
      <vt:lpstr>Ephesians 4:29-31</vt:lpstr>
      <vt:lpstr>John 14:18-20</vt:lpstr>
      <vt:lpstr>1 Corinthians 12:13</vt:lpstr>
      <vt:lpstr>Characterized by Obedience</vt:lpstr>
      <vt:lpstr>John 14:21</vt:lpstr>
      <vt:lpstr>John 14:22-23</vt:lpstr>
      <vt:lpstr>John 14:24</vt:lpstr>
      <vt:lpstr>Guided by the Spirit</vt:lpstr>
      <vt:lpstr>John 14:25-26</vt:lpstr>
      <vt:lpstr>2 Peter 1:20-21</vt:lpstr>
      <vt:lpstr>2 Timothy 3:16-17</vt:lpstr>
      <vt:lpstr>John 14:27-29</vt:lpstr>
      <vt:lpstr>John 14:39-31</vt:lpstr>
      <vt:lpstr>Application Questions</vt:lpstr>
      <vt:lpstr>Galatians 5:22-26</vt:lpstr>
      <vt:lpstr>Romans 8:16-18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30</cp:revision>
  <dcterms:created xsi:type="dcterms:W3CDTF">2024-11-14T19:43:50Z</dcterms:created>
  <dcterms:modified xsi:type="dcterms:W3CDTF">2025-10-05T02:10:16Z</dcterms:modified>
</cp:coreProperties>
</file>