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474" r:id="rId3"/>
    <p:sldId id="507" r:id="rId4"/>
    <p:sldId id="508" r:id="rId5"/>
    <p:sldId id="429" r:id="rId6"/>
    <p:sldId id="509" r:id="rId7"/>
    <p:sldId id="478" r:id="rId8"/>
    <p:sldId id="510" r:id="rId9"/>
    <p:sldId id="512" r:id="rId10"/>
    <p:sldId id="511" r:id="rId11"/>
    <p:sldId id="513" r:id="rId12"/>
    <p:sldId id="515" r:id="rId13"/>
    <p:sldId id="514" r:id="rId14"/>
    <p:sldId id="516" r:id="rId15"/>
    <p:sldId id="517" r:id="rId16"/>
    <p:sldId id="518" r:id="rId17"/>
    <p:sldId id="519" r:id="rId18"/>
    <p:sldId id="520" r:id="rId19"/>
    <p:sldId id="521" r:id="rId20"/>
    <p:sldId id="522" r:id="rId21"/>
    <p:sldId id="523" r:id="rId22"/>
    <p:sldId id="524" r:id="rId23"/>
    <p:sldId id="525" r:id="rId24"/>
    <p:sldId id="527" r:id="rId25"/>
    <p:sldId id="529" r:id="rId26"/>
    <p:sldId id="528" r:id="rId27"/>
    <p:sldId id="530" r:id="rId28"/>
    <p:sldId id="531" r:id="rId29"/>
    <p:sldId id="532" r:id="rId30"/>
    <p:sldId id="533" r:id="rId31"/>
    <p:sldId id="534" r:id="rId32"/>
    <p:sldId id="535" r:id="rId33"/>
    <p:sldId id="536" r:id="rId34"/>
    <p:sldId id="537" r:id="rId35"/>
    <p:sldId id="538" r:id="rId36"/>
    <p:sldId id="539" r:id="rId37"/>
    <p:sldId id="540" r:id="rId38"/>
    <p:sldId id="541" r:id="rId39"/>
    <p:sldId id="542" r:id="rId40"/>
    <p:sldId id="543" r:id="rId41"/>
    <p:sldId id="544" r:id="rId42"/>
    <p:sldId id="545" r:id="rId43"/>
    <p:sldId id="546" r:id="rId44"/>
    <p:sldId id="548" r:id="rId45"/>
    <p:sldId id="547" r:id="rId46"/>
    <p:sldId id="549"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76A233-9375-4E6B-BCB7-C29FEDA1738F}" v="377" dt="2025-10-11T19:59:41.8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75" d="100"/>
          <a:sy n="75" d="100"/>
        </p:scale>
        <p:origin x="690" y="2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undo redo custSel addSld delSld modSld sldOrd">
      <pc:chgData name="Joel Mitchell" userId="b9eb93e9caeb5efe" providerId="LiveId" clId="{DF90A3CB-9CA0-462D-A21D-E0D74423AC39}" dt="2025-10-11T19:59:41.827" v="1453" actId="255"/>
      <pc:docMkLst>
        <pc:docMk/>
      </pc:docMkLst>
      <pc:sldChg chg="modSp mod">
        <pc:chgData name="Joel Mitchell" userId="b9eb93e9caeb5efe" providerId="LiveId" clId="{DF90A3CB-9CA0-462D-A21D-E0D74423AC39}" dt="2025-10-09T17:33:58.283" v="18" actId="20577"/>
        <pc:sldMkLst>
          <pc:docMk/>
          <pc:sldMk cId="1197323492" sldId="256"/>
        </pc:sldMkLst>
        <pc:spChg chg="mod">
          <ac:chgData name="Joel Mitchell" userId="b9eb93e9caeb5efe" providerId="LiveId" clId="{DF90A3CB-9CA0-462D-A21D-E0D74423AC39}" dt="2025-10-09T17:33:51.810" v="12" actId="20577"/>
          <ac:spMkLst>
            <pc:docMk/>
            <pc:sldMk cId="1197323492" sldId="256"/>
            <ac:spMk id="2" creationId="{6EDFF96C-51EE-FE25-FF94-86D3BA60C7CD}"/>
          </ac:spMkLst>
        </pc:spChg>
        <pc:spChg chg="mod">
          <ac:chgData name="Joel Mitchell" userId="b9eb93e9caeb5efe" providerId="LiveId" clId="{DF90A3CB-9CA0-462D-A21D-E0D74423AC39}" dt="2025-10-09T17:33:58.283" v="18" actId="20577"/>
          <ac:spMkLst>
            <pc:docMk/>
            <pc:sldMk cId="1197323492" sldId="256"/>
            <ac:spMk id="3" creationId="{7C60F394-8E19-A7D3-900C-59579C9165F9}"/>
          </ac:spMkLst>
        </pc:spChg>
      </pc:sldChg>
      <pc:sldChg chg="modSp mod">
        <pc:chgData name="Joel Mitchell" userId="b9eb93e9caeb5efe" providerId="LiveId" clId="{DF90A3CB-9CA0-462D-A21D-E0D74423AC39}" dt="2025-10-09T17:50:33.949" v="92" actId="114"/>
        <pc:sldMkLst>
          <pc:docMk/>
          <pc:sldMk cId="3473176437" sldId="429"/>
        </pc:sldMkLst>
        <pc:spChg chg="mod">
          <ac:chgData name="Joel Mitchell" userId="b9eb93e9caeb5efe" providerId="LiveId" clId="{DF90A3CB-9CA0-462D-A21D-E0D74423AC39}" dt="2025-10-09T17:50:23.479" v="91" actId="113"/>
          <ac:spMkLst>
            <pc:docMk/>
            <pc:sldMk cId="3473176437" sldId="429"/>
            <ac:spMk id="2" creationId="{A3CD54B9-BE5C-B950-83AE-1AFB5785096C}"/>
          </ac:spMkLst>
        </pc:spChg>
        <pc:spChg chg="mod">
          <ac:chgData name="Joel Mitchell" userId="b9eb93e9caeb5efe" providerId="LiveId" clId="{DF90A3CB-9CA0-462D-A21D-E0D74423AC39}" dt="2025-10-09T17:50:33.949" v="92" actId="114"/>
          <ac:spMkLst>
            <pc:docMk/>
            <pc:sldMk cId="3473176437" sldId="429"/>
            <ac:spMk id="3" creationId="{4FC865A4-CB79-EBDF-7235-37544390E05C}"/>
          </ac:spMkLst>
        </pc:spChg>
      </pc:sldChg>
      <pc:sldChg chg="del">
        <pc:chgData name="Joel Mitchell" userId="b9eb93e9caeb5efe" providerId="LiveId" clId="{DF90A3CB-9CA0-462D-A21D-E0D74423AC39}" dt="2025-10-09T17:49:41.358" v="46" actId="47"/>
        <pc:sldMkLst>
          <pc:docMk/>
          <pc:sldMk cId="2065597260" sldId="468"/>
        </pc:sldMkLst>
      </pc:sldChg>
      <pc:sldChg chg="del">
        <pc:chgData name="Joel Mitchell" userId="b9eb93e9caeb5efe" providerId="LiveId" clId="{DF90A3CB-9CA0-462D-A21D-E0D74423AC39}" dt="2025-10-09T17:49:41.358" v="46" actId="47"/>
        <pc:sldMkLst>
          <pc:docMk/>
          <pc:sldMk cId="3534488621" sldId="470"/>
        </pc:sldMkLst>
      </pc:sldChg>
      <pc:sldChg chg="del">
        <pc:chgData name="Joel Mitchell" userId="b9eb93e9caeb5efe" providerId="LiveId" clId="{DF90A3CB-9CA0-462D-A21D-E0D74423AC39}" dt="2025-10-09T17:50:00.517" v="69" actId="47"/>
        <pc:sldMkLst>
          <pc:docMk/>
          <pc:sldMk cId="895572446" sldId="471"/>
        </pc:sldMkLst>
      </pc:sldChg>
      <pc:sldChg chg="del">
        <pc:chgData name="Joel Mitchell" userId="b9eb93e9caeb5efe" providerId="LiveId" clId="{DF90A3CB-9CA0-462D-A21D-E0D74423AC39}" dt="2025-10-09T17:50:00.517" v="69" actId="47"/>
        <pc:sldMkLst>
          <pc:docMk/>
          <pc:sldMk cId="2066729433" sldId="472"/>
        </pc:sldMkLst>
      </pc:sldChg>
      <pc:sldChg chg="del">
        <pc:chgData name="Joel Mitchell" userId="b9eb93e9caeb5efe" providerId="LiveId" clId="{DF90A3CB-9CA0-462D-A21D-E0D74423AC39}" dt="2025-10-09T17:50:00.517" v="69" actId="47"/>
        <pc:sldMkLst>
          <pc:docMk/>
          <pc:sldMk cId="2902081671" sldId="473"/>
        </pc:sldMkLst>
      </pc:sldChg>
      <pc:sldChg chg="addSp delSp modSp mod">
        <pc:chgData name="Joel Mitchell" userId="b9eb93e9caeb5efe" providerId="LiveId" clId="{DF90A3CB-9CA0-462D-A21D-E0D74423AC39}" dt="2025-10-09T17:38:12.557" v="33" actId="1076"/>
        <pc:sldMkLst>
          <pc:docMk/>
          <pc:sldMk cId="2256929886" sldId="474"/>
        </pc:sldMkLst>
        <pc:picChg chg="add mod">
          <ac:chgData name="Joel Mitchell" userId="b9eb93e9caeb5efe" providerId="LiveId" clId="{DF90A3CB-9CA0-462D-A21D-E0D74423AC39}" dt="2025-10-09T17:38:12.557" v="33" actId="1076"/>
          <ac:picMkLst>
            <pc:docMk/>
            <pc:sldMk cId="2256929886" sldId="474"/>
            <ac:picMk id="4" creationId="{03B9A777-BD08-82FE-CAFD-31F416AD861B}"/>
          </ac:picMkLst>
        </pc:picChg>
      </pc:sldChg>
      <pc:sldChg chg="del">
        <pc:chgData name="Joel Mitchell" userId="b9eb93e9caeb5efe" providerId="LiveId" clId="{DF90A3CB-9CA0-462D-A21D-E0D74423AC39}" dt="2025-10-09T17:49:41.358" v="46" actId="47"/>
        <pc:sldMkLst>
          <pc:docMk/>
          <pc:sldMk cId="420393252" sldId="475"/>
        </pc:sldMkLst>
      </pc:sldChg>
      <pc:sldChg chg="del">
        <pc:chgData name="Joel Mitchell" userId="b9eb93e9caeb5efe" providerId="LiveId" clId="{DF90A3CB-9CA0-462D-A21D-E0D74423AC39}" dt="2025-10-09T17:50:00.517" v="69" actId="47"/>
        <pc:sldMkLst>
          <pc:docMk/>
          <pc:sldMk cId="1267659744" sldId="476"/>
        </pc:sldMkLst>
      </pc:sldChg>
      <pc:sldChg chg="del">
        <pc:chgData name="Joel Mitchell" userId="b9eb93e9caeb5efe" providerId="LiveId" clId="{DF90A3CB-9CA0-462D-A21D-E0D74423AC39}" dt="2025-10-09T17:49:41.358" v="46" actId="47"/>
        <pc:sldMkLst>
          <pc:docMk/>
          <pc:sldMk cId="1449374554" sldId="477"/>
        </pc:sldMkLst>
      </pc:sldChg>
      <pc:sldChg chg="modSp mod">
        <pc:chgData name="Joel Mitchell" userId="b9eb93e9caeb5efe" providerId="LiveId" clId="{DF90A3CB-9CA0-462D-A21D-E0D74423AC39}" dt="2025-10-09T17:53:27.968" v="109" actId="20577"/>
        <pc:sldMkLst>
          <pc:docMk/>
          <pc:sldMk cId="909946477" sldId="478"/>
        </pc:sldMkLst>
        <pc:spChg chg="mod">
          <ac:chgData name="Joel Mitchell" userId="b9eb93e9caeb5efe" providerId="LiveId" clId="{DF90A3CB-9CA0-462D-A21D-E0D74423AC39}" dt="2025-10-09T17:53:27.968" v="109" actId="20577"/>
          <ac:spMkLst>
            <pc:docMk/>
            <pc:sldMk cId="909946477" sldId="478"/>
            <ac:spMk id="2" creationId="{80A22A32-6F80-B296-B2A0-99FF49377D72}"/>
          </ac:spMkLst>
        </pc:spChg>
        <pc:spChg chg="mod">
          <ac:chgData name="Joel Mitchell" userId="b9eb93e9caeb5efe" providerId="LiveId" clId="{DF90A3CB-9CA0-462D-A21D-E0D74423AC39}" dt="2025-10-09T17:53:24.727" v="107" actId="20577"/>
          <ac:spMkLst>
            <pc:docMk/>
            <pc:sldMk cId="909946477" sldId="478"/>
            <ac:spMk id="3" creationId="{951E6CF9-B481-03C5-1012-4984606EDA29}"/>
          </ac:spMkLst>
        </pc:spChg>
      </pc:sldChg>
      <pc:sldChg chg="del">
        <pc:chgData name="Joel Mitchell" userId="b9eb93e9caeb5efe" providerId="LiveId" clId="{DF90A3CB-9CA0-462D-A21D-E0D74423AC39}" dt="2025-10-09T17:50:00.517" v="69" actId="47"/>
        <pc:sldMkLst>
          <pc:docMk/>
          <pc:sldMk cId="3074517519" sldId="479"/>
        </pc:sldMkLst>
      </pc:sldChg>
      <pc:sldChg chg="del">
        <pc:chgData name="Joel Mitchell" userId="b9eb93e9caeb5efe" providerId="LiveId" clId="{DF90A3CB-9CA0-462D-A21D-E0D74423AC39}" dt="2025-10-09T17:50:00.517" v="69" actId="47"/>
        <pc:sldMkLst>
          <pc:docMk/>
          <pc:sldMk cId="1531430170" sldId="480"/>
        </pc:sldMkLst>
      </pc:sldChg>
      <pc:sldChg chg="del">
        <pc:chgData name="Joel Mitchell" userId="b9eb93e9caeb5efe" providerId="LiveId" clId="{DF90A3CB-9CA0-462D-A21D-E0D74423AC39}" dt="2025-10-09T17:50:00.517" v="69" actId="47"/>
        <pc:sldMkLst>
          <pc:docMk/>
          <pc:sldMk cId="1683008947" sldId="481"/>
        </pc:sldMkLst>
      </pc:sldChg>
      <pc:sldChg chg="del">
        <pc:chgData name="Joel Mitchell" userId="b9eb93e9caeb5efe" providerId="LiveId" clId="{DF90A3CB-9CA0-462D-A21D-E0D74423AC39}" dt="2025-10-09T17:50:00.517" v="69" actId="47"/>
        <pc:sldMkLst>
          <pc:docMk/>
          <pc:sldMk cId="873027585" sldId="482"/>
        </pc:sldMkLst>
      </pc:sldChg>
      <pc:sldChg chg="del">
        <pc:chgData name="Joel Mitchell" userId="b9eb93e9caeb5efe" providerId="LiveId" clId="{DF90A3CB-9CA0-462D-A21D-E0D74423AC39}" dt="2025-10-09T17:50:00.517" v="69" actId="47"/>
        <pc:sldMkLst>
          <pc:docMk/>
          <pc:sldMk cId="2452586113" sldId="483"/>
        </pc:sldMkLst>
      </pc:sldChg>
      <pc:sldChg chg="del">
        <pc:chgData name="Joel Mitchell" userId="b9eb93e9caeb5efe" providerId="LiveId" clId="{DF90A3CB-9CA0-462D-A21D-E0D74423AC39}" dt="2025-10-09T17:50:00.517" v="69" actId="47"/>
        <pc:sldMkLst>
          <pc:docMk/>
          <pc:sldMk cId="304252219" sldId="484"/>
        </pc:sldMkLst>
      </pc:sldChg>
      <pc:sldChg chg="del">
        <pc:chgData name="Joel Mitchell" userId="b9eb93e9caeb5efe" providerId="LiveId" clId="{DF90A3CB-9CA0-462D-A21D-E0D74423AC39}" dt="2025-10-09T17:50:00.517" v="69" actId="47"/>
        <pc:sldMkLst>
          <pc:docMk/>
          <pc:sldMk cId="2957108420" sldId="485"/>
        </pc:sldMkLst>
      </pc:sldChg>
      <pc:sldChg chg="del">
        <pc:chgData name="Joel Mitchell" userId="b9eb93e9caeb5efe" providerId="LiveId" clId="{DF90A3CB-9CA0-462D-A21D-E0D74423AC39}" dt="2025-10-09T17:50:00.517" v="69" actId="47"/>
        <pc:sldMkLst>
          <pc:docMk/>
          <pc:sldMk cId="2236008335" sldId="486"/>
        </pc:sldMkLst>
      </pc:sldChg>
      <pc:sldChg chg="del">
        <pc:chgData name="Joel Mitchell" userId="b9eb93e9caeb5efe" providerId="LiveId" clId="{DF90A3CB-9CA0-462D-A21D-E0D74423AC39}" dt="2025-10-09T17:50:00.517" v="69" actId="47"/>
        <pc:sldMkLst>
          <pc:docMk/>
          <pc:sldMk cId="4083266168" sldId="487"/>
        </pc:sldMkLst>
      </pc:sldChg>
      <pc:sldChg chg="del">
        <pc:chgData name="Joel Mitchell" userId="b9eb93e9caeb5efe" providerId="LiveId" clId="{DF90A3CB-9CA0-462D-A21D-E0D74423AC39}" dt="2025-10-09T17:50:00.517" v="69" actId="47"/>
        <pc:sldMkLst>
          <pc:docMk/>
          <pc:sldMk cId="491573616" sldId="488"/>
        </pc:sldMkLst>
      </pc:sldChg>
      <pc:sldChg chg="del">
        <pc:chgData name="Joel Mitchell" userId="b9eb93e9caeb5efe" providerId="LiveId" clId="{DF90A3CB-9CA0-462D-A21D-E0D74423AC39}" dt="2025-10-09T17:50:00.517" v="69" actId="47"/>
        <pc:sldMkLst>
          <pc:docMk/>
          <pc:sldMk cId="2444385738" sldId="489"/>
        </pc:sldMkLst>
      </pc:sldChg>
      <pc:sldChg chg="del">
        <pc:chgData name="Joel Mitchell" userId="b9eb93e9caeb5efe" providerId="LiveId" clId="{DF90A3CB-9CA0-462D-A21D-E0D74423AC39}" dt="2025-10-09T17:50:00.517" v="69" actId="47"/>
        <pc:sldMkLst>
          <pc:docMk/>
          <pc:sldMk cId="907437130" sldId="490"/>
        </pc:sldMkLst>
      </pc:sldChg>
      <pc:sldChg chg="del">
        <pc:chgData name="Joel Mitchell" userId="b9eb93e9caeb5efe" providerId="LiveId" clId="{DF90A3CB-9CA0-462D-A21D-E0D74423AC39}" dt="2025-10-09T17:50:00.517" v="69" actId="47"/>
        <pc:sldMkLst>
          <pc:docMk/>
          <pc:sldMk cId="1081817782" sldId="491"/>
        </pc:sldMkLst>
      </pc:sldChg>
      <pc:sldChg chg="del">
        <pc:chgData name="Joel Mitchell" userId="b9eb93e9caeb5efe" providerId="LiveId" clId="{DF90A3CB-9CA0-462D-A21D-E0D74423AC39}" dt="2025-10-09T17:50:00.517" v="69" actId="47"/>
        <pc:sldMkLst>
          <pc:docMk/>
          <pc:sldMk cId="1802069813" sldId="492"/>
        </pc:sldMkLst>
      </pc:sldChg>
      <pc:sldChg chg="del">
        <pc:chgData name="Joel Mitchell" userId="b9eb93e9caeb5efe" providerId="LiveId" clId="{DF90A3CB-9CA0-462D-A21D-E0D74423AC39}" dt="2025-10-09T17:50:00.517" v="69" actId="47"/>
        <pc:sldMkLst>
          <pc:docMk/>
          <pc:sldMk cId="1351054640" sldId="493"/>
        </pc:sldMkLst>
      </pc:sldChg>
      <pc:sldChg chg="del">
        <pc:chgData name="Joel Mitchell" userId="b9eb93e9caeb5efe" providerId="LiveId" clId="{DF90A3CB-9CA0-462D-A21D-E0D74423AC39}" dt="2025-10-09T17:50:00.517" v="69" actId="47"/>
        <pc:sldMkLst>
          <pc:docMk/>
          <pc:sldMk cId="3723448383" sldId="494"/>
        </pc:sldMkLst>
      </pc:sldChg>
      <pc:sldChg chg="del">
        <pc:chgData name="Joel Mitchell" userId="b9eb93e9caeb5efe" providerId="LiveId" clId="{DF90A3CB-9CA0-462D-A21D-E0D74423AC39}" dt="2025-10-09T17:50:00.517" v="69" actId="47"/>
        <pc:sldMkLst>
          <pc:docMk/>
          <pc:sldMk cId="3686224100" sldId="495"/>
        </pc:sldMkLst>
      </pc:sldChg>
      <pc:sldChg chg="del">
        <pc:chgData name="Joel Mitchell" userId="b9eb93e9caeb5efe" providerId="LiveId" clId="{DF90A3CB-9CA0-462D-A21D-E0D74423AC39}" dt="2025-10-09T17:50:00.517" v="69" actId="47"/>
        <pc:sldMkLst>
          <pc:docMk/>
          <pc:sldMk cId="2953897287" sldId="496"/>
        </pc:sldMkLst>
      </pc:sldChg>
      <pc:sldChg chg="del">
        <pc:chgData name="Joel Mitchell" userId="b9eb93e9caeb5efe" providerId="LiveId" clId="{DF90A3CB-9CA0-462D-A21D-E0D74423AC39}" dt="2025-10-09T17:50:00.517" v="69" actId="47"/>
        <pc:sldMkLst>
          <pc:docMk/>
          <pc:sldMk cId="2550416604" sldId="497"/>
        </pc:sldMkLst>
      </pc:sldChg>
      <pc:sldChg chg="del">
        <pc:chgData name="Joel Mitchell" userId="b9eb93e9caeb5efe" providerId="LiveId" clId="{DF90A3CB-9CA0-462D-A21D-E0D74423AC39}" dt="2025-10-09T17:50:00.517" v="69" actId="47"/>
        <pc:sldMkLst>
          <pc:docMk/>
          <pc:sldMk cId="2388131787" sldId="498"/>
        </pc:sldMkLst>
      </pc:sldChg>
      <pc:sldChg chg="del">
        <pc:chgData name="Joel Mitchell" userId="b9eb93e9caeb5efe" providerId="LiveId" clId="{DF90A3CB-9CA0-462D-A21D-E0D74423AC39}" dt="2025-10-09T17:50:00.517" v="69" actId="47"/>
        <pc:sldMkLst>
          <pc:docMk/>
          <pc:sldMk cId="2538079302" sldId="499"/>
        </pc:sldMkLst>
      </pc:sldChg>
      <pc:sldChg chg="del">
        <pc:chgData name="Joel Mitchell" userId="b9eb93e9caeb5efe" providerId="LiveId" clId="{DF90A3CB-9CA0-462D-A21D-E0D74423AC39}" dt="2025-10-09T17:50:00.517" v="69" actId="47"/>
        <pc:sldMkLst>
          <pc:docMk/>
          <pc:sldMk cId="3317625599" sldId="500"/>
        </pc:sldMkLst>
      </pc:sldChg>
      <pc:sldChg chg="del">
        <pc:chgData name="Joel Mitchell" userId="b9eb93e9caeb5efe" providerId="LiveId" clId="{DF90A3CB-9CA0-462D-A21D-E0D74423AC39}" dt="2025-10-09T17:50:00.517" v="69" actId="47"/>
        <pc:sldMkLst>
          <pc:docMk/>
          <pc:sldMk cId="1003606059" sldId="501"/>
        </pc:sldMkLst>
      </pc:sldChg>
      <pc:sldChg chg="del">
        <pc:chgData name="Joel Mitchell" userId="b9eb93e9caeb5efe" providerId="LiveId" clId="{DF90A3CB-9CA0-462D-A21D-E0D74423AC39}" dt="2025-10-09T17:50:00.517" v="69" actId="47"/>
        <pc:sldMkLst>
          <pc:docMk/>
          <pc:sldMk cId="595107439" sldId="502"/>
        </pc:sldMkLst>
      </pc:sldChg>
      <pc:sldChg chg="del">
        <pc:chgData name="Joel Mitchell" userId="b9eb93e9caeb5efe" providerId="LiveId" clId="{DF90A3CB-9CA0-462D-A21D-E0D74423AC39}" dt="2025-10-09T17:50:00.517" v="69" actId="47"/>
        <pc:sldMkLst>
          <pc:docMk/>
          <pc:sldMk cId="680113314" sldId="503"/>
        </pc:sldMkLst>
      </pc:sldChg>
      <pc:sldChg chg="del">
        <pc:chgData name="Joel Mitchell" userId="b9eb93e9caeb5efe" providerId="LiveId" clId="{DF90A3CB-9CA0-462D-A21D-E0D74423AC39}" dt="2025-10-09T17:50:00.517" v="69" actId="47"/>
        <pc:sldMkLst>
          <pc:docMk/>
          <pc:sldMk cId="258239404" sldId="504"/>
        </pc:sldMkLst>
      </pc:sldChg>
      <pc:sldChg chg="del">
        <pc:chgData name="Joel Mitchell" userId="b9eb93e9caeb5efe" providerId="LiveId" clId="{DF90A3CB-9CA0-462D-A21D-E0D74423AC39}" dt="2025-10-09T17:50:00.517" v="69" actId="47"/>
        <pc:sldMkLst>
          <pc:docMk/>
          <pc:sldMk cId="3300366017" sldId="505"/>
        </pc:sldMkLst>
      </pc:sldChg>
      <pc:sldChg chg="del">
        <pc:chgData name="Joel Mitchell" userId="b9eb93e9caeb5efe" providerId="LiveId" clId="{DF90A3CB-9CA0-462D-A21D-E0D74423AC39}" dt="2025-10-09T17:50:00.517" v="69" actId="47"/>
        <pc:sldMkLst>
          <pc:docMk/>
          <pc:sldMk cId="1336557185" sldId="506"/>
        </pc:sldMkLst>
      </pc:sldChg>
      <pc:sldChg chg="addSp delSp add mod">
        <pc:chgData name="Joel Mitchell" userId="b9eb93e9caeb5efe" providerId="LiveId" clId="{DF90A3CB-9CA0-462D-A21D-E0D74423AC39}" dt="2025-10-09T17:38:24.594" v="36"/>
        <pc:sldMkLst>
          <pc:docMk/>
          <pc:sldMk cId="4175001691" sldId="507"/>
        </pc:sldMkLst>
        <pc:picChg chg="add">
          <ac:chgData name="Joel Mitchell" userId="b9eb93e9caeb5efe" providerId="LiveId" clId="{DF90A3CB-9CA0-462D-A21D-E0D74423AC39}" dt="2025-10-09T17:38:24.594" v="36"/>
          <ac:picMkLst>
            <pc:docMk/>
            <pc:sldMk cId="4175001691" sldId="507"/>
            <ac:picMk id="2" creationId="{0CA75CB4-DD9B-EDE8-AE97-B8185EEA4CBF}"/>
          </ac:picMkLst>
        </pc:picChg>
      </pc:sldChg>
      <pc:sldChg chg="addSp delSp modSp add mod">
        <pc:chgData name="Joel Mitchell" userId="b9eb93e9caeb5efe" providerId="LiveId" clId="{DF90A3CB-9CA0-462D-A21D-E0D74423AC39}" dt="2025-10-09T17:42:36.943" v="45" actId="14100"/>
        <pc:sldMkLst>
          <pc:docMk/>
          <pc:sldMk cId="4061653837" sldId="508"/>
        </pc:sldMkLst>
        <pc:picChg chg="add mod">
          <ac:chgData name="Joel Mitchell" userId="b9eb93e9caeb5efe" providerId="LiveId" clId="{DF90A3CB-9CA0-462D-A21D-E0D74423AC39}" dt="2025-10-09T17:42:36.943" v="45" actId="14100"/>
          <ac:picMkLst>
            <pc:docMk/>
            <pc:sldMk cId="4061653837" sldId="508"/>
            <ac:picMk id="4" creationId="{1D0C8034-FC7E-B233-EA99-CAC92367FD15}"/>
          </ac:picMkLst>
        </pc:picChg>
      </pc:sldChg>
      <pc:sldChg chg="modSp add mod">
        <pc:chgData name="Joel Mitchell" userId="b9eb93e9caeb5efe" providerId="LiveId" clId="{DF90A3CB-9CA0-462D-A21D-E0D74423AC39}" dt="2025-10-09T17:50:14.854" v="90" actId="20577"/>
        <pc:sldMkLst>
          <pc:docMk/>
          <pc:sldMk cId="998672583" sldId="509"/>
        </pc:sldMkLst>
        <pc:spChg chg="mod">
          <ac:chgData name="Joel Mitchell" userId="b9eb93e9caeb5efe" providerId="LiveId" clId="{DF90A3CB-9CA0-462D-A21D-E0D74423AC39}" dt="2025-10-09T17:50:11.470" v="89" actId="20577"/>
          <ac:spMkLst>
            <pc:docMk/>
            <pc:sldMk cId="998672583" sldId="509"/>
            <ac:spMk id="2" creationId="{A3CD54B9-BE5C-B950-83AE-1AFB5785096C}"/>
          </ac:spMkLst>
        </pc:spChg>
        <pc:spChg chg="mod">
          <ac:chgData name="Joel Mitchell" userId="b9eb93e9caeb5efe" providerId="LiveId" clId="{DF90A3CB-9CA0-462D-A21D-E0D74423AC39}" dt="2025-10-09T17:50:14.854" v="90" actId="20577"/>
          <ac:spMkLst>
            <pc:docMk/>
            <pc:sldMk cId="998672583" sldId="509"/>
            <ac:spMk id="3" creationId="{4FC865A4-CB79-EBDF-7235-37544390E05C}"/>
          </ac:spMkLst>
        </pc:spChg>
      </pc:sldChg>
      <pc:sldChg chg="modSp add mod modAnim">
        <pc:chgData name="Joel Mitchell" userId="b9eb93e9caeb5efe" providerId="LiveId" clId="{DF90A3CB-9CA0-462D-A21D-E0D74423AC39}" dt="2025-10-09T17:56:24.826" v="235" actId="20577"/>
        <pc:sldMkLst>
          <pc:docMk/>
          <pc:sldMk cId="1247246870" sldId="510"/>
        </pc:sldMkLst>
        <pc:spChg chg="mod">
          <ac:chgData name="Joel Mitchell" userId="b9eb93e9caeb5efe" providerId="LiveId" clId="{DF90A3CB-9CA0-462D-A21D-E0D74423AC39}" dt="2025-10-09T17:53:41.703" v="145" actId="20577"/>
          <ac:spMkLst>
            <pc:docMk/>
            <pc:sldMk cId="1247246870" sldId="510"/>
            <ac:spMk id="2" creationId="{80A22A32-6F80-B296-B2A0-99FF49377D72}"/>
          </ac:spMkLst>
        </pc:spChg>
        <pc:spChg chg="mod">
          <ac:chgData name="Joel Mitchell" userId="b9eb93e9caeb5efe" providerId="LiveId" clId="{DF90A3CB-9CA0-462D-A21D-E0D74423AC39}" dt="2025-10-09T17:56:24.826" v="235" actId="20577"/>
          <ac:spMkLst>
            <pc:docMk/>
            <pc:sldMk cId="1247246870" sldId="510"/>
            <ac:spMk id="3" creationId="{951E6CF9-B481-03C5-1012-4984606EDA29}"/>
          </ac:spMkLst>
        </pc:spChg>
      </pc:sldChg>
      <pc:sldChg chg="modSp add mod">
        <pc:chgData name="Joel Mitchell" userId="b9eb93e9caeb5efe" providerId="LiveId" clId="{DF90A3CB-9CA0-462D-A21D-E0D74423AC39}" dt="2025-10-09T18:04:11.581" v="242" actId="20577"/>
        <pc:sldMkLst>
          <pc:docMk/>
          <pc:sldMk cId="2995066718" sldId="511"/>
        </pc:sldMkLst>
        <pc:spChg chg="mod">
          <ac:chgData name="Joel Mitchell" userId="b9eb93e9caeb5efe" providerId="LiveId" clId="{DF90A3CB-9CA0-462D-A21D-E0D74423AC39}" dt="2025-10-09T18:04:11.581" v="242" actId="20577"/>
          <ac:spMkLst>
            <pc:docMk/>
            <pc:sldMk cId="2995066718" sldId="511"/>
            <ac:spMk id="2" creationId="{80A22A32-6F80-B296-B2A0-99FF49377D72}"/>
          </ac:spMkLst>
        </pc:spChg>
        <pc:spChg chg="mod">
          <ac:chgData name="Joel Mitchell" userId="b9eb93e9caeb5efe" providerId="LiveId" clId="{DF90A3CB-9CA0-462D-A21D-E0D74423AC39}" dt="2025-10-09T18:04:08.618" v="241" actId="5793"/>
          <ac:spMkLst>
            <pc:docMk/>
            <pc:sldMk cId="2995066718" sldId="511"/>
            <ac:spMk id="3" creationId="{951E6CF9-B481-03C5-1012-4984606EDA29}"/>
          </ac:spMkLst>
        </pc:spChg>
      </pc:sldChg>
      <pc:sldChg chg="add">
        <pc:chgData name="Joel Mitchell" userId="b9eb93e9caeb5efe" providerId="LiveId" clId="{DF90A3CB-9CA0-462D-A21D-E0D74423AC39}" dt="2025-10-09T17:56:43.036" v="236"/>
        <pc:sldMkLst>
          <pc:docMk/>
          <pc:sldMk cId="3434402341" sldId="512"/>
        </pc:sldMkLst>
      </pc:sldChg>
      <pc:sldChg chg="modSp add mod">
        <pc:chgData name="Joel Mitchell" userId="b9eb93e9caeb5efe" providerId="LiveId" clId="{DF90A3CB-9CA0-462D-A21D-E0D74423AC39}" dt="2025-10-09T18:05:17.170" v="255" actId="20577"/>
        <pc:sldMkLst>
          <pc:docMk/>
          <pc:sldMk cId="3945162262" sldId="513"/>
        </pc:sldMkLst>
        <pc:spChg chg="mod">
          <ac:chgData name="Joel Mitchell" userId="b9eb93e9caeb5efe" providerId="LiveId" clId="{DF90A3CB-9CA0-462D-A21D-E0D74423AC39}" dt="2025-10-09T18:05:17.170" v="255" actId="20577"/>
          <ac:spMkLst>
            <pc:docMk/>
            <pc:sldMk cId="3945162262" sldId="513"/>
            <ac:spMk id="2" creationId="{80A22A32-6F80-B296-B2A0-99FF49377D72}"/>
          </ac:spMkLst>
        </pc:spChg>
        <pc:spChg chg="mod">
          <ac:chgData name="Joel Mitchell" userId="b9eb93e9caeb5efe" providerId="LiveId" clId="{DF90A3CB-9CA0-462D-A21D-E0D74423AC39}" dt="2025-10-09T18:05:11.651" v="244"/>
          <ac:spMkLst>
            <pc:docMk/>
            <pc:sldMk cId="3945162262" sldId="513"/>
            <ac:spMk id="3" creationId="{951E6CF9-B481-03C5-1012-4984606EDA29}"/>
          </ac:spMkLst>
        </pc:spChg>
      </pc:sldChg>
      <pc:sldChg chg="add">
        <pc:chgData name="Joel Mitchell" userId="b9eb93e9caeb5efe" providerId="LiveId" clId="{DF90A3CB-9CA0-462D-A21D-E0D74423AC39}" dt="2025-10-09T18:04:17.132" v="243"/>
        <pc:sldMkLst>
          <pc:docMk/>
          <pc:sldMk cId="356412158" sldId="514"/>
        </pc:sldMkLst>
      </pc:sldChg>
      <pc:sldChg chg="modSp add mod">
        <pc:chgData name="Joel Mitchell" userId="b9eb93e9caeb5efe" providerId="LiveId" clId="{DF90A3CB-9CA0-462D-A21D-E0D74423AC39}" dt="2025-10-09T18:44:10.152" v="447"/>
        <pc:sldMkLst>
          <pc:docMk/>
          <pc:sldMk cId="2358691289" sldId="515"/>
        </pc:sldMkLst>
        <pc:spChg chg="mod">
          <ac:chgData name="Joel Mitchell" userId="b9eb93e9caeb5efe" providerId="LiveId" clId="{DF90A3CB-9CA0-462D-A21D-E0D74423AC39}" dt="2025-10-09T18:44:09.236" v="445" actId="20577"/>
          <ac:spMkLst>
            <pc:docMk/>
            <pc:sldMk cId="2358691289" sldId="515"/>
            <ac:spMk id="2" creationId="{80A22A32-6F80-B296-B2A0-99FF49377D72}"/>
          </ac:spMkLst>
        </pc:spChg>
        <pc:spChg chg="mod">
          <ac:chgData name="Joel Mitchell" userId="b9eb93e9caeb5efe" providerId="LiveId" clId="{DF90A3CB-9CA0-462D-A21D-E0D74423AC39}" dt="2025-10-09T18:44:10.152" v="447"/>
          <ac:spMkLst>
            <pc:docMk/>
            <pc:sldMk cId="2358691289" sldId="515"/>
            <ac:spMk id="3" creationId="{951E6CF9-B481-03C5-1012-4984606EDA29}"/>
          </ac:spMkLst>
        </pc:spChg>
      </pc:sldChg>
      <pc:sldChg chg="modSp add mod">
        <pc:chgData name="Joel Mitchell" userId="b9eb93e9caeb5efe" providerId="LiveId" clId="{DF90A3CB-9CA0-462D-A21D-E0D74423AC39}" dt="2025-10-09T18:13:26.318" v="317" actId="6549"/>
        <pc:sldMkLst>
          <pc:docMk/>
          <pc:sldMk cId="1507085307" sldId="516"/>
        </pc:sldMkLst>
        <pc:spChg chg="mod">
          <ac:chgData name="Joel Mitchell" userId="b9eb93e9caeb5efe" providerId="LiveId" clId="{DF90A3CB-9CA0-462D-A21D-E0D74423AC39}" dt="2025-10-09T18:13:17.148" v="314" actId="20577"/>
          <ac:spMkLst>
            <pc:docMk/>
            <pc:sldMk cId="1507085307" sldId="516"/>
            <ac:spMk id="2" creationId="{80A22A32-6F80-B296-B2A0-99FF49377D72}"/>
          </ac:spMkLst>
        </pc:spChg>
        <pc:spChg chg="mod">
          <ac:chgData name="Joel Mitchell" userId="b9eb93e9caeb5efe" providerId="LiveId" clId="{DF90A3CB-9CA0-462D-A21D-E0D74423AC39}" dt="2025-10-09T18:13:26.318" v="317" actId="6549"/>
          <ac:spMkLst>
            <pc:docMk/>
            <pc:sldMk cId="1507085307" sldId="516"/>
            <ac:spMk id="3" creationId="{951E6CF9-B481-03C5-1012-4984606EDA29}"/>
          </ac:spMkLst>
        </pc:spChg>
      </pc:sldChg>
      <pc:sldChg chg="modSp add mod">
        <pc:chgData name="Joel Mitchell" userId="b9eb93e9caeb5efe" providerId="LiveId" clId="{DF90A3CB-9CA0-462D-A21D-E0D74423AC39}" dt="2025-10-09T18:16:09.092" v="346" actId="20577"/>
        <pc:sldMkLst>
          <pc:docMk/>
          <pc:sldMk cId="1711429486" sldId="517"/>
        </pc:sldMkLst>
        <pc:spChg chg="mod">
          <ac:chgData name="Joel Mitchell" userId="b9eb93e9caeb5efe" providerId="LiveId" clId="{DF90A3CB-9CA0-462D-A21D-E0D74423AC39}" dt="2025-10-09T18:16:09.092" v="346" actId="20577"/>
          <ac:spMkLst>
            <pc:docMk/>
            <pc:sldMk cId="1711429486" sldId="517"/>
            <ac:spMk id="2" creationId="{80A22A32-6F80-B296-B2A0-99FF49377D72}"/>
          </ac:spMkLst>
        </pc:spChg>
        <pc:spChg chg="mod">
          <ac:chgData name="Joel Mitchell" userId="b9eb93e9caeb5efe" providerId="LiveId" clId="{DF90A3CB-9CA0-462D-A21D-E0D74423AC39}" dt="2025-10-09T18:15:59.960" v="345" actId="6549"/>
          <ac:spMkLst>
            <pc:docMk/>
            <pc:sldMk cId="1711429486" sldId="517"/>
            <ac:spMk id="3" creationId="{951E6CF9-B481-03C5-1012-4984606EDA29}"/>
          </ac:spMkLst>
        </pc:spChg>
      </pc:sldChg>
      <pc:sldChg chg="modSp add mod">
        <pc:chgData name="Joel Mitchell" userId="b9eb93e9caeb5efe" providerId="LiveId" clId="{DF90A3CB-9CA0-462D-A21D-E0D74423AC39}" dt="2025-10-09T18:19:39.744" v="366" actId="20577"/>
        <pc:sldMkLst>
          <pc:docMk/>
          <pc:sldMk cId="3184273469" sldId="518"/>
        </pc:sldMkLst>
        <pc:spChg chg="mod">
          <ac:chgData name="Joel Mitchell" userId="b9eb93e9caeb5efe" providerId="LiveId" clId="{DF90A3CB-9CA0-462D-A21D-E0D74423AC39}" dt="2025-10-09T18:19:30.865" v="359" actId="20577"/>
          <ac:spMkLst>
            <pc:docMk/>
            <pc:sldMk cId="3184273469" sldId="518"/>
            <ac:spMk id="2" creationId="{80A22A32-6F80-B296-B2A0-99FF49377D72}"/>
          </ac:spMkLst>
        </pc:spChg>
        <pc:spChg chg="mod">
          <ac:chgData name="Joel Mitchell" userId="b9eb93e9caeb5efe" providerId="LiveId" clId="{DF90A3CB-9CA0-462D-A21D-E0D74423AC39}" dt="2025-10-09T18:19:39.744" v="366" actId="20577"/>
          <ac:spMkLst>
            <pc:docMk/>
            <pc:sldMk cId="3184273469" sldId="518"/>
            <ac:spMk id="3" creationId="{951E6CF9-B481-03C5-1012-4984606EDA29}"/>
          </ac:spMkLst>
        </pc:spChg>
      </pc:sldChg>
      <pc:sldChg chg="modSp add mod ord">
        <pc:chgData name="Joel Mitchell" userId="b9eb93e9caeb5efe" providerId="LiveId" clId="{DF90A3CB-9CA0-462D-A21D-E0D74423AC39}" dt="2025-10-09T18:21:21.090" v="404" actId="20577"/>
        <pc:sldMkLst>
          <pc:docMk/>
          <pc:sldMk cId="601716786" sldId="519"/>
        </pc:sldMkLst>
        <pc:spChg chg="mod">
          <ac:chgData name="Joel Mitchell" userId="b9eb93e9caeb5efe" providerId="LiveId" clId="{DF90A3CB-9CA0-462D-A21D-E0D74423AC39}" dt="2025-10-09T18:21:17.361" v="401" actId="20577"/>
          <ac:spMkLst>
            <pc:docMk/>
            <pc:sldMk cId="601716786" sldId="519"/>
            <ac:spMk id="2" creationId="{A3CD54B9-BE5C-B950-83AE-1AFB5785096C}"/>
          </ac:spMkLst>
        </pc:spChg>
        <pc:spChg chg="mod">
          <ac:chgData name="Joel Mitchell" userId="b9eb93e9caeb5efe" providerId="LiveId" clId="{DF90A3CB-9CA0-462D-A21D-E0D74423AC39}" dt="2025-10-09T18:21:21.090" v="404" actId="20577"/>
          <ac:spMkLst>
            <pc:docMk/>
            <pc:sldMk cId="601716786" sldId="519"/>
            <ac:spMk id="3" creationId="{4FC865A4-CB79-EBDF-7235-37544390E05C}"/>
          </ac:spMkLst>
        </pc:spChg>
      </pc:sldChg>
      <pc:sldChg chg="modSp add mod">
        <pc:chgData name="Joel Mitchell" userId="b9eb93e9caeb5efe" providerId="LiveId" clId="{DF90A3CB-9CA0-462D-A21D-E0D74423AC39}" dt="2025-10-09T18:21:44.887" v="415" actId="20577"/>
        <pc:sldMkLst>
          <pc:docMk/>
          <pc:sldMk cId="3636834327" sldId="520"/>
        </pc:sldMkLst>
        <pc:spChg chg="mod">
          <ac:chgData name="Joel Mitchell" userId="b9eb93e9caeb5efe" providerId="LiveId" clId="{DF90A3CB-9CA0-462D-A21D-E0D74423AC39}" dt="2025-10-09T18:21:44.887" v="415" actId="20577"/>
          <ac:spMkLst>
            <pc:docMk/>
            <pc:sldMk cId="3636834327" sldId="520"/>
            <ac:spMk id="2" creationId="{80A22A32-6F80-B296-B2A0-99FF49377D72}"/>
          </ac:spMkLst>
        </pc:spChg>
        <pc:spChg chg="mod">
          <ac:chgData name="Joel Mitchell" userId="b9eb93e9caeb5efe" providerId="LiveId" clId="{DF90A3CB-9CA0-462D-A21D-E0D74423AC39}" dt="2025-10-09T18:21:39.811" v="406"/>
          <ac:spMkLst>
            <pc:docMk/>
            <pc:sldMk cId="3636834327" sldId="520"/>
            <ac:spMk id="3" creationId="{951E6CF9-B481-03C5-1012-4984606EDA29}"/>
          </ac:spMkLst>
        </pc:spChg>
      </pc:sldChg>
      <pc:sldChg chg="modSp add mod ord">
        <pc:chgData name="Joel Mitchell" userId="b9eb93e9caeb5efe" providerId="LiveId" clId="{DF90A3CB-9CA0-462D-A21D-E0D74423AC39}" dt="2025-10-09T18:45:40.014" v="450" actId="20577"/>
        <pc:sldMkLst>
          <pc:docMk/>
          <pc:sldMk cId="3835165420" sldId="521"/>
        </pc:sldMkLst>
        <pc:spChg chg="mod">
          <ac:chgData name="Joel Mitchell" userId="b9eb93e9caeb5efe" providerId="LiveId" clId="{DF90A3CB-9CA0-462D-A21D-E0D74423AC39}" dt="2025-10-09T18:45:40.014" v="450" actId="20577"/>
          <ac:spMkLst>
            <pc:docMk/>
            <pc:sldMk cId="3835165420" sldId="521"/>
            <ac:spMk id="2" creationId="{80A22A32-6F80-B296-B2A0-99FF49377D72}"/>
          </ac:spMkLst>
        </pc:spChg>
        <pc:spChg chg="mod">
          <ac:chgData name="Joel Mitchell" userId="b9eb93e9caeb5efe" providerId="LiveId" clId="{DF90A3CB-9CA0-462D-A21D-E0D74423AC39}" dt="2025-10-09T18:27:38.076" v="434" actId="114"/>
          <ac:spMkLst>
            <pc:docMk/>
            <pc:sldMk cId="3835165420" sldId="521"/>
            <ac:spMk id="3" creationId="{951E6CF9-B481-03C5-1012-4984606EDA29}"/>
          </ac:spMkLst>
        </pc:spChg>
      </pc:sldChg>
      <pc:sldChg chg="modSp add mod">
        <pc:chgData name="Joel Mitchell" userId="b9eb93e9caeb5efe" providerId="LiveId" clId="{DF90A3CB-9CA0-462D-A21D-E0D74423AC39}" dt="2025-10-09T18:45:55.621" v="458" actId="20577"/>
        <pc:sldMkLst>
          <pc:docMk/>
          <pc:sldMk cId="1778038363" sldId="522"/>
        </pc:sldMkLst>
        <pc:spChg chg="mod">
          <ac:chgData name="Joel Mitchell" userId="b9eb93e9caeb5efe" providerId="LiveId" clId="{DF90A3CB-9CA0-462D-A21D-E0D74423AC39}" dt="2025-10-09T18:45:55.621" v="458" actId="20577"/>
          <ac:spMkLst>
            <pc:docMk/>
            <pc:sldMk cId="1778038363" sldId="522"/>
            <ac:spMk id="2" creationId="{80A22A32-6F80-B296-B2A0-99FF49377D72}"/>
          </ac:spMkLst>
        </pc:spChg>
        <pc:spChg chg="mod">
          <ac:chgData name="Joel Mitchell" userId="b9eb93e9caeb5efe" providerId="LiveId" clId="{DF90A3CB-9CA0-462D-A21D-E0D74423AC39}" dt="2025-10-09T18:45:52.084" v="454"/>
          <ac:spMkLst>
            <pc:docMk/>
            <pc:sldMk cId="1778038363" sldId="522"/>
            <ac:spMk id="3" creationId="{951E6CF9-B481-03C5-1012-4984606EDA29}"/>
          </ac:spMkLst>
        </pc:spChg>
      </pc:sldChg>
      <pc:sldChg chg="modSp add mod">
        <pc:chgData name="Joel Mitchell" userId="b9eb93e9caeb5efe" providerId="LiveId" clId="{DF90A3CB-9CA0-462D-A21D-E0D74423AC39}" dt="2025-10-09T19:23:10.365" v="467" actId="20577"/>
        <pc:sldMkLst>
          <pc:docMk/>
          <pc:sldMk cId="4075173564" sldId="523"/>
        </pc:sldMkLst>
        <pc:spChg chg="mod">
          <ac:chgData name="Joel Mitchell" userId="b9eb93e9caeb5efe" providerId="LiveId" clId="{DF90A3CB-9CA0-462D-A21D-E0D74423AC39}" dt="2025-10-09T19:23:06.380" v="465" actId="20577"/>
          <ac:spMkLst>
            <pc:docMk/>
            <pc:sldMk cId="4075173564" sldId="523"/>
            <ac:spMk id="2" creationId="{80A22A32-6F80-B296-B2A0-99FF49377D72}"/>
          </ac:spMkLst>
        </pc:spChg>
        <pc:spChg chg="mod">
          <ac:chgData name="Joel Mitchell" userId="b9eb93e9caeb5efe" providerId="LiveId" clId="{DF90A3CB-9CA0-462D-A21D-E0D74423AC39}" dt="2025-10-09T19:23:10.365" v="467" actId="20577"/>
          <ac:spMkLst>
            <pc:docMk/>
            <pc:sldMk cId="4075173564" sldId="523"/>
            <ac:spMk id="3" creationId="{951E6CF9-B481-03C5-1012-4984606EDA29}"/>
          </ac:spMkLst>
        </pc:spChg>
      </pc:sldChg>
      <pc:sldChg chg="modSp add mod">
        <pc:chgData name="Joel Mitchell" userId="b9eb93e9caeb5efe" providerId="LiveId" clId="{DF90A3CB-9CA0-462D-A21D-E0D74423AC39}" dt="2025-10-09T19:39:54.471" v="478"/>
        <pc:sldMkLst>
          <pc:docMk/>
          <pc:sldMk cId="839443357" sldId="524"/>
        </pc:sldMkLst>
        <pc:spChg chg="mod">
          <ac:chgData name="Joel Mitchell" userId="b9eb93e9caeb5efe" providerId="LiveId" clId="{DF90A3CB-9CA0-462D-A21D-E0D74423AC39}" dt="2025-10-09T19:39:51.332" v="477" actId="20577"/>
          <ac:spMkLst>
            <pc:docMk/>
            <pc:sldMk cId="839443357" sldId="524"/>
            <ac:spMk id="2" creationId="{80A22A32-6F80-B296-B2A0-99FF49377D72}"/>
          </ac:spMkLst>
        </pc:spChg>
        <pc:spChg chg="mod">
          <ac:chgData name="Joel Mitchell" userId="b9eb93e9caeb5efe" providerId="LiveId" clId="{DF90A3CB-9CA0-462D-A21D-E0D74423AC39}" dt="2025-10-09T19:39:54.471" v="478"/>
          <ac:spMkLst>
            <pc:docMk/>
            <pc:sldMk cId="839443357" sldId="524"/>
            <ac:spMk id="3" creationId="{951E6CF9-B481-03C5-1012-4984606EDA29}"/>
          </ac:spMkLst>
        </pc:spChg>
      </pc:sldChg>
      <pc:sldChg chg="modSp add mod">
        <pc:chgData name="Joel Mitchell" userId="b9eb93e9caeb5efe" providerId="LiveId" clId="{DF90A3CB-9CA0-462D-A21D-E0D74423AC39}" dt="2025-10-09T19:40:48.598" v="500" actId="20577"/>
        <pc:sldMkLst>
          <pc:docMk/>
          <pc:sldMk cId="1309943373" sldId="525"/>
        </pc:sldMkLst>
        <pc:spChg chg="mod">
          <ac:chgData name="Joel Mitchell" userId="b9eb93e9caeb5efe" providerId="LiveId" clId="{DF90A3CB-9CA0-462D-A21D-E0D74423AC39}" dt="2025-10-09T19:40:41.782" v="496" actId="20577"/>
          <ac:spMkLst>
            <pc:docMk/>
            <pc:sldMk cId="1309943373" sldId="525"/>
            <ac:spMk id="2" creationId="{80A22A32-6F80-B296-B2A0-99FF49377D72}"/>
          </ac:spMkLst>
        </pc:spChg>
        <pc:spChg chg="mod">
          <ac:chgData name="Joel Mitchell" userId="b9eb93e9caeb5efe" providerId="LiveId" clId="{DF90A3CB-9CA0-462D-A21D-E0D74423AC39}" dt="2025-10-09T19:40:48.598" v="500" actId="20577"/>
          <ac:spMkLst>
            <pc:docMk/>
            <pc:sldMk cId="1309943373" sldId="525"/>
            <ac:spMk id="3" creationId="{951E6CF9-B481-03C5-1012-4984606EDA29}"/>
          </ac:spMkLst>
        </pc:spChg>
      </pc:sldChg>
      <pc:sldChg chg="modSp add del mod">
        <pc:chgData name="Joel Mitchell" userId="b9eb93e9caeb5efe" providerId="LiveId" clId="{DF90A3CB-9CA0-462D-A21D-E0D74423AC39}" dt="2025-10-09T20:44:10.717" v="857" actId="47"/>
        <pc:sldMkLst>
          <pc:docMk/>
          <pc:sldMk cId="2606718635" sldId="526"/>
        </pc:sldMkLst>
      </pc:sldChg>
      <pc:sldChg chg="modSp add mod">
        <pc:chgData name="Joel Mitchell" userId="b9eb93e9caeb5efe" providerId="LiveId" clId="{DF90A3CB-9CA0-462D-A21D-E0D74423AC39}" dt="2025-10-09T19:55:55.255" v="639" actId="20577"/>
        <pc:sldMkLst>
          <pc:docMk/>
          <pc:sldMk cId="1029148970" sldId="527"/>
        </pc:sldMkLst>
        <pc:spChg chg="mod">
          <ac:chgData name="Joel Mitchell" userId="b9eb93e9caeb5efe" providerId="LiveId" clId="{DF90A3CB-9CA0-462D-A21D-E0D74423AC39}" dt="2025-10-09T19:55:55.255" v="639" actId="20577"/>
          <ac:spMkLst>
            <pc:docMk/>
            <pc:sldMk cId="1029148970" sldId="527"/>
            <ac:spMk id="2" creationId="{80A22A32-6F80-B296-B2A0-99FF49377D72}"/>
          </ac:spMkLst>
        </pc:spChg>
        <pc:spChg chg="mod">
          <ac:chgData name="Joel Mitchell" userId="b9eb93e9caeb5efe" providerId="LiveId" clId="{DF90A3CB-9CA0-462D-A21D-E0D74423AC39}" dt="2025-10-09T19:54:42.247" v="630" actId="5793"/>
          <ac:spMkLst>
            <pc:docMk/>
            <pc:sldMk cId="1029148970" sldId="527"/>
            <ac:spMk id="3" creationId="{951E6CF9-B481-03C5-1012-4984606EDA29}"/>
          </ac:spMkLst>
        </pc:spChg>
      </pc:sldChg>
      <pc:sldChg chg="modSp add mod">
        <pc:chgData name="Joel Mitchell" userId="b9eb93e9caeb5efe" providerId="LiveId" clId="{DF90A3CB-9CA0-462D-A21D-E0D74423AC39}" dt="2025-10-09T19:49:33.694" v="624" actId="20577"/>
        <pc:sldMkLst>
          <pc:docMk/>
          <pc:sldMk cId="3631280635" sldId="528"/>
        </pc:sldMkLst>
        <pc:spChg chg="mod">
          <ac:chgData name="Joel Mitchell" userId="b9eb93e9caeb5efe" providerId="LiveId" clId="{DF90A3CB-9CA0-462D-A21D-E0D74423AC39}" dt="2025-10-09T19:49:33.694" v="624" actId="20577"/>
          <ac:spMkLst>
            <pc:docMk/>
            <pc:sldMk cId="3631280635" sldId="528"/>
            <ac:spMk id="2" creationId="{A3CD54B9-BE5C-B950-83AE-1AFB5785096C}"/>
          </ac:spMkLst>
        </pc:spChg>
        <pc:spChg chg="mod">
          <ac:chgData name="Joel Mitchell" userId="b9eb93e9caeb5efe" providerId="LiveId" clId="{DF90A3CB-9CA0-462D-A21D-E0D74423AC39}" dt="2025-10-09T19:49:28.632" v="609" actId="20577"/>
          <ac:spMkLst>
            <pc:docMk/>
            <pc:sldMk cId="3631280635" sldId="528"/>
            <ac:spMk id="3" creationId="{4FC865A4-CB79-EBDF-7235-37544390E05C}"/>
          </ac:spMkLst>
        </pc:spChg>
      </pc:sldChg>
      <pc:sldChg chg="modSp add mod">
        <pc:chgData name="Joel Mitchell" userId="b9eb93e9caeb5efe" providerId="LiveId" clId="{DF90A3CB-9CA0-462D-A21D-E0D74423AC39}" dt="2025-10-09T19:54:51.885" v="635" actId="5793"/>
        <pc:sldMkLst>
          <pc:docMk/>
          <pc:sldMk cId="360550387" sldId="529"/>
        </pc:sldMkLst>
        <pc:spChg chg="mod">
          <ac:chgData name="Joel Mitchell" userId="b9eb93e9caeb5efe" providerId="LiveId" clId="{DF90A3CB-9CA0-462D-A21D-E0D74423AC39}" dt="2025-10-09T19:54:51.885" v="635" actId="5793"/>
          <ac:spMkLst>
            <pc:docMk/>
            <pc:sldMk cId="360550387" sldId="529"/>
            <ac:spMk id="3" creationId="{951E6CF9-B481-03C5-1012-4984606EDA29}"/>
          </ac:spMkLst>
        </pc:spChg>
      </pc:sldChg>
      <pc:sldChg chg="modSp add mod">
        <pc:chgData name="Joel Mitchell" userId="b9eb93e9caeb5efe" providerId="LiveId" clId="{DF90A3CB-9CA0-462D-A21D-E0D74423AC39}" dt="2025-10-09T19:56:39.347" v="655" actId="20577"/>
        <pc:sldMkLst>
          <pc:docMk/>
          <pc:sldMk cId="1709052827" sldId="530"/>
        </pc:sldMkLst>
        <pc:spChg chg="mod">
          <ac:chgData name="Joel Mitchell" userId="b9eb93e9caeb5efe" providerId="LiveId" clId="{DF90A3CB-9CA0-462D-A21D-E0D74423AC39}" dt="2025-10-09T19:56:39.347" v="655" actId="20577"/>
          <ac:spMkLst>
            <pc:docMk/>
            <pc:sldMk cId="1709052827" sldId="530"/>
            <ac:spMk id="2" creationId="{80A22A32-6F80-B296-B2A0-99FF49377D72}"/>
          </ac:spMkLst>
        </pc:spChg>
        <pc:spChg chg="mod">
          <ac:chgData name="Joel Mitchell" userId="b9eb93e9caeb5efe" providerId="LiveId" clId="{DF90A3CB-9CA0-462D-A21D-E0D74423AC39}" dt="2025-10-09T19:56:30.754" v="643" actId="20577"/>
          <ac:spMkLst>
            <pc:docMk/>
            <pc:sldMk cId="1709052827" sldId="530"/>
            <ac:spMk id="3" creationId="{951E6CF9-B481-03C5-1012-4984606EDA29}"/>
          </ac:spMkLst>
        </pc:spChg>
      </pc:sldChg>
      <pc:sldChg chg="modSp add mod">
        <pc:chgData name="Joel Mitchell" userId="b9eb93e9caeb5efe" providerId="LiveId" clId="{DF90A3CB-9CA0-462D-A21D-E0D74423AC39}" dt="2025-10-09T19:59:26.117" v="679" actId="13926"/>
        <pc:sldMkLst>
          <pc:docMk/>
          <pc:sldMk cId="936692362" sldId="531"/>
        </pc:sldMkLst>
        <pc:spChg chg="mod">
          <ac:chgData name="Joel Mitchell" userId="b9eb93e9caeb5efe" providerId="LiveId" clId="{DF90A3CB-9CA0-462D-A21D-E0D74423AC39}" dt="2025-10-09T19:58:52.283" v="673" actId="20577"/>
          <ac:spMkLst>
            <pc:docMk/>
            <pc:sldMk cId="936692362" sldId="531"/>
            <ac:spMk id="2" creationId="{80A22A32-6F80-B296-B2A0-99FF49377D72}"/>
          </ac:spMkLst>
        </pc:spChg>
        <pc:spChg chg="mod">
          <ac:chgData name="Joel Mitchell" userId="b9eb93e9caeb5efe" providerId="LiveId" clId="{DF90A3CB-9CA0-462D-A21D-E0D74423AC39}" dt="2025-10-09T19:59:26.117" v="679" actId="13926"/>
          <ac:spMkLst>
            <pc:docMk/>
            <pc:sldMk cId="936692362" sldId="531"/>
            <ac:spMk id="3" creationId="{951E6CF9-B481-03C5-1012-4984606EDA29}"/>
          </ac:spMkLst>
        </pc:spChg>
      </pc:sldChg>
      <pc:sldChg chg="add">
        <pc:chgData name="Joel Mitchell" userId="b9eb93e9caeb5efe" providerId="LiveId" clId="{DF90A3CB-9CA0-462D-A21D-E0D74423AC39}" dt="2025-10-09T19:59:36.129" v="680"/>
        <pc:sldMkLst>
          <pc:docMk/>
          <pc:sldMk cId="3809708184" sldId="532"/>
        </pc:sldMkLst>
      </pc:sldChg>
      <pc:sldChg chg="modSp add mod">
        <pc:chgData name="Joel Mitchell" userId="b9eb93e9caeb5efe" providerId="LiveId" clId="{DF90A3CB-9CA0-462D-A21D-E0D74423AC39}" dt="2025-10-09T20:02:27.359" v="684" actId="20577"/>
        <pc:sldMkLst>
          <pc:docMk/>
          <pc:sldMk cId="1239636929" sldId="533"/>
        </pc:sldMkLst>
        <pc:spChg chg="mod">
          <ac:chgData name="Joel Mitchell" userId="b9eb93e9caeb5efe" providerId="LiveId" clId="{DF90A3CB-9CA0-462D-A21D-E0D74423AC39}" dt="2025-10-09T20:02:27.359" v="684" actId="20577"/>
          <ac:spMkLst>
            <pc:docMk/>
            <pc:sldMk cId="1239636929" sldId="533"/>
            <ac:spMk id="2" creationId="{80A22A32-6F80-B296-B2A0-99FF49377D72}"/>
          </ac:spMkLst>
        </pc:spChg>
        <pc:spChg chg="mod">
          <ac:chgData name="Joel Mitchell" userId="b9eb93e9caeb5efe" providerId="LiveId" clId="{DF90A3CB-9CA0-462D-A21D-E0D74423AC39}" dt="2025-10-09T20:02:23.380" v="682"/>
          <ac:spMkLst>
            <pc:docMk/>
            <pc:sldMk cId="1239636929" sldId="533"/>
            <ac:spMk id="3" creationId="{951E6CF9-B481-03C5-1012-4984606EDA29}"/>
          </ac:spMkLst>
        </pc:spChg>
      </pc:sldChg>
      <pc:sldChg chg="modSp add mod">
        <pc:chgData name="Joel Mitchell" userId="b9eb93e9caeb5efe" providerId="LiveId" clId="{DF90A3CB-9CA0-462D-A21D-E0D74423AC39}" dt="2025-10-09T20:10:28.312" v="708" actId="20577"/>
        <pc:sldMkLst>
          <pc:docMk/>
          <pc:sldMk cId="889784923" sldId="534"/>
        </pc:sldMkLst>
        <pc:spChg chg="mod">
          <ac:chgData name="Joel Mitchell" userId="b9eb93e9caeb5efe" providerId="LiveId" clId="{DF90A3CB-9CA0-462D-A21D-E0D74423AC39}" dt="2025-10-09T20:10:23.638" v="704" actId="20577"/>
          <ac:spMkLst>
            <pc:docMk/>
            <pc:sldMk cId="889784923" sldId="534"/>
            <ac:spMk id="2" creationId="{A3CD54B9-BE5C-B950-83AE-1AFB5785096C}"/>
          </ac:spMkLst>
        </pc:spChg>
        <pc:spChg chg="mod">
          <ac:chgData name="Joel Mitchell" userId="b9eb93e9caeb5efe" providerId="LiveId" clId="{DF90A3CB-9CA0-462D-A21D-E0D74423AC39}" dt="2025-10-09T20:10:28.312" v="708" actId="20577"/>
          <ac:spMkLst>
            <pc:docMk/>
            <pc:sldMk cId="889784923" sldId="534"/>
            <ac:spMk id="3" creationId="{4FC865A4-CB79-EBDF-7235-37544390E05C}"/>
          </ac:spMkLst>
        </pc:spChg>
      </pc:sldChg>
      <pc:sldChg chg="modSp add mod">
        <pc:chgData name="Joel Mitchell" userId="b9eb93e9caeb5efe" providerId="LiveId" clId="{DF90A3CB-9CA0-462D-A21D-E0D74423AC39}" dt="2025-10-09T20:11:07.352" v="725" actId="20577"/>
        <pc:sldMkLst>
          <pc:docMk/>
          <pc:sldMk cId="2853034522" sldId="535"/>
        </pc:sldMkLst>
        <pc:spChg chg="mod">
          <ac:chgData name="Joel Mitchell" userId="b9eb93e9caeb5efe" providerId="LiveId" clId="{DF90A3CB-9CA0-462D-A21D-E0D74423AC39}" dt="2025-10-09T20:11:02.195" v="720" actId="20577"/>
          <ac:spMkLst>
            <pc:docMk/>
            <pc:sldMk cId="2853034522" sldId="535"/>
            <ac:spMk id="2" creationId="{A3CD54B9-BE5C-B950-83AE-1AFB5785096C}"/>
          </ac:spMkLst>
        </pc:spChg>
        <pc:spChg chg="mod">
          <ac:chgData name="Joel Mitchell" userId="b9eb93e9caeb5efe" providerId="LiveId" clId="{DF90A3CB-9CA0-462D-A21D-E0D74423AC39}" dt="2025-10-09T20:11:07.352" v="725" actId="20577"/>
          <ac:spMkLst>
            <pc:docMk/>
            <pc:sldMk cId="2853034522" sldId="535"/>
            <ac:spMk id="3" creationId="{4FC865A4-CB79-EBDF-7235-37544390E05C}"/>
          </ac:spMkLst>
        </pc:spChg>
      </pc:sldChg>
      <pc:sldChg chg="modSp add mod">
        <pc:chgData name="Joel Mitchell" userId="b9eb93e9caeb5efe" providerId="LiveId" clId="{DF90A3CB-9CA0-462D-A21D-E0D74423AC39}" dt="2025-10-09T20:11:31.828" v="728" actId="20577"/>
        <pc:sldMkLst>
          <pc:docMk/>
          <pc:sldMk cId="368065436" sldId="536"/>
        </pc:sldMkLst>
        <pc:spChg chg="mod">
          <ac:chgData name="Joel Mitchell" userId="b9eb93e9caeb5efe" providerId="LiveId" clId="{DF90A3CB-9CA0-462D-A21D-E0D74423AC39}" dt="2025-10-09T20:11:31.828" v="728" actId="20577"/>
          <ac:spMkLst>
            <pc:docMk/>
            <pc:sldMk cId="368065436" sldId="536"/>
            <ac:spMk id="2" creationId="{80A22A32-6F80-B296-B2A0-99FF49377D72}"/>
          </ac:spMkLst>
        </pc:spChg>
        <pc:spChg chg="mod">
          <ac:chgData name="Joel Mitchell" userId="b9eb93e9caeb5efe" providerId="LiveId" clId="{DF90A3CB-9CA0-462D-A21D-E0D74423AC39}" dt="2025-10-09T20:11:29.777" v="727"/>
          <ac:spMkLst>
            <pc:docMk/>
            <pc:sldMk cId="368065436" sldId="536"/>
            <ac:spMk id="3" creationId="{951E6CF9-B481-03C5-1012-4984606EDA29}"/>
          </ac:spMkLst>
        </pc:spChg>
      </pc:sldChg>
      <pc:sldChg chg="modSp add mod">
        <pc:chgData name="Joel Mitchell" userId="b9eb93e9caeb5efe" providerId="LiveId" clId="{DF90A3CB-9CA0-462D-A21D-E0D74423AC39}" dt="2025-10-09T20:13:12.950" v="731" actId="20577"/>
        <pc:sldMkLst>
          <pc:docMk/>
          <pc:sldMk cId="3590633915" sldId="537"/>
        </pc:sldMkLst>
        <pc:spChg chg="mod">
          <ac:chgData name="Joel Mitchell" userId="b9eb93e9caeb5efe" providerId="LiveId" clId="{DF90A3CB-9CA0-462D-A21D-E0D74423AC39}" dt="2025-10-09T20:13:12.950" v="731" actId="20577"/>
          <ac:spMkLst>
            <pc:docMk/>
            <pc:sldMk cId="3590633915" sldId="537"/>
            <ac:spMk id="2" creationId="{80A22A32-6F80-B296-B2A0-99FF49377D72}"/>
          </ac:spMkLst>
        </pc:spChg>
        <pc:spChg chg="mod">
          <ac:chgData name="Joel Mitchell" userId="b9eb93e9caeb5efe" providerId="LiveId" clId="{DF90A3CB-9CA0-462D-A21D-E0D74423AC39}" dt="2025-10-09T20:13:10.041" v="730"/>
          <ac:spMkLst>
            <pc:docMk/>
            <pc:sldMk cId="3590633915" sldId="537"/>
            <ac:spMk id="3" creationId="{951E6CF9-B481-03C5-1012-4984606EDA29}"/>
          </ac:spMkLst>
        </pc:spChg>
      </pc:sldChg>
      <pc:sldChg chg="modSp add mod">
        <pc:chgData name="Joel Mitchell" userId="b9eb93e9caeb5efe" providerId="LiveId" clId="{DF90A3CB-9CA0-462D-A21D-E0D74423AC39}" dt="2025-10-09T20:16:18.150" v="760" actId="20577"/>
        <pc:sldMkLst>
          <pc:docMk/>
          <pc:sldMk cId="806245256" sldId="538"/>
        </pc:sldMkLst>
        <pc:spChg chg="mod">
          <ac:chgData name="Joel Mitchell" userId="b9eb93e9caeb5efe" providerId="LiveId" clId="{DF90A3CB-9CA0-462D-A21D-E0D74423AC39}" dt="2025-10-09T20:16:10.170" v="750" actId="20577"/>
          <ac:spMkLst>
            <pc:docMk/>
            <pc:sldMk cId="806245256" sldId="538"/>
            <ac:spMk id="2" creationId="{A3CD54B9-BE5C-B950-83AE-1AFB5785096C}"/>
          </ac:spMkLst>
        </pc:spChg>
        <pc:spChg chg="mod">
          <ac:chgData name="Joel Mitchell" userId="b9eb93e9caeb5efe" providerId="LiveId" clId="{DF90A3CB-9CA0-462D-A21D-E0D74423AC39}" dt="2025-10-09T20:16:18.150" v="760" actId="20577"/>
          <ac:spMkLst>
            <pc:docMk/>
            <pc:sldMk cId="806245256" sldId="538"/>
            <ac:spMk id="3" creationId="{4FC865A4-CB79-EBDF-7235-37544390E05C}"/>
          </ac:spMkLst>
        </pc:spChg>
      </pc:sldChg>
      <pc:sldChg chg="modSp add mod">
        <pc:chgData name="Joel Mitchell" userId="b9eb93e9caeb5efe" providerId="LiveId" clId="{DF90A3CB-9CA0-462D-A21D-E0D74423AC39}" dt="2025-10-09T20:17:07.979" v="772" actId="20577"/>
        <pc:sldMkLst>
          <pc:docMk/>
          <pc:sldMk cId="1878637944" sldId="539"/>
        </pc:sldMkLst>
        <pc:spChg chg="mod">
          <ac:chgData name="Joel Mitchell" userId="b9eb93e9caeb5efe" providerId="LiveId" clId="{DF90A3CB-9CA0-462D-A21D-E0D74423AC39}" dt="2025-10-09T20:17:00.668" v="766" actId="20577"/>
          <ac:spMkLst>
            <pc:docMk/>
            <pc:sldMk cId="1878637944" sldId="539"/>
            <ac:spMk id="2" creationId="{80A22A32-6F80-B296-B2A0-99FF49377D72}"/>
          </ac:spMkLst>
        </pc:spChg>
        <pc:spChg chg="mod">
          <ac:chgData name="Joel Mitchell" userId="b9eb93e9caeb5efe" providerId="LiveId" clId="{DF90A3CB-9CA0-462D-A21D-E0D74423AC39}" dt="2025-10-09T20:17:07.979" v="772" actId="20577"/>
          <ac:spMkLst>
            <pc:docMk/>
            <pc:sldMk cId="1878637944" sldId="539"/>
            <ac:spMk id="3" creationId="{951E6CF9-B481-03C5-1012-4984606EDA29}"/>
          </ac:spMkLst>
        </pc:spChg>
      </pc:sldChg>
      <pc:sldChg chg="modSp add mod">
        <pc:chgData name="Joel Mitchell" userId="b9eb93e9caeb5efe" providerId="LiveId" clId="{DF90A3CB-9CA0-462D-A21D-E0D74423AC39}" dt="2025-10-09T20:27:39.699" v="777" actId="20577"/>
        <pc:sldMkLst>
          <pc:docMk/>
          <pc:sldMk cId="929274301" sldId="540"/>
        </pc:sldMkLst>
        <pc:spChg chg="mod">
          <ac:chgData name="Joel Mitchell" userId="b9eb93e9caeb5efe" providerId="LiveId" clId="{DF90A3CB-9CA0-462D-A21D-E0D74423AC39}" dt="2025-10-09T20:27:39.699" v="777" actId="20577"/>
          <ac:spMkLst>
            <pc:docMk/>
            <pc:sldMk cId="929274301" sldId="540"/>
            <ac:spMk id="2" creationId="{80A22A32-6F80-B296-B2A0-99FF49377D72}"/>
          </ac:spMkLst>
        </pc:spChg>
        <pc:spChg chg="mod">
          <ac:chgData name="Joel Mitchell" userId="b9eb93e9caeb5efe" providerId="LiveId" clId="{DF90A3CB-9CA0-462D-A21D-E0D74423AC39}" dt="2025-10-09T20:27:36.152" v="776" actId="114"/>
          <ac:spMkLst>
            <pc:docMk/>
            <pc:sldMk cId="929274301" sldId="540"/>
            <ac:spMk id="3" creationId="{951E6CF9-B481-03C5-1012-4984606EDA29}"/>
          </ac:spMkLst>
        </pc:spChg>
      </pc:sldChg>
      <pc:sldChg chg="modSp add mod">
        <pc:chgData name="Joel Mitchell" userId="b9eb93e9caeb5efe" providerId="LiveId" clId="{DF90A3CB-9CA0-462D-A21D-E0D74423AC39}" dt="2025-10-11T19:20:42.714" v="1003" actId="20577"/>
        <pc:sldMkLst>
          <pc:docMk/>
          <pc:sldMk cId="3544654035" sldId="541"/>
        </pc:sldMkLst>
        <pc:spChg chg="mod">
          <ac:chgData name="Joel Mitchell" userId="b9eb93e9caeb5efe" providerId="LiveId" clId="{DF90A3CB-9CA0-462D-A21D-E0D74423AC39}" dt="2025-10-09T20:29:16.572" v="798" actId="20577"/>
          <ac:spMkLst>
            <pc:docMk/>
            <pc:sldMk cId="3544654035" sldId="541"/>
            <ac:spMk id="2" creationId="{80A22A32-6F80-B296-B2A0-99FF49377D72}"/>
          </ac:spMkLst>
        </pc:spChg>
        <pc:spChg chg="mod">
          <ac:chgData name="Joel Mitchell" userId="b9eb93e9caeb5efe" providerId="LiveId" clId="{DF90A3CB-9CA0-462D-A21D-E0D74423AC39}" dt="2025-10-11T19:20:42.714" v="1003" actId="20577"/>
          <ac:spMkLst>
            <pc:docMk/>
            <pc:sldMk cId="3544654035" sldId="541"/>
            <ac:spMk id="3" creationId="{951E6CF9-B481-03C5-1012-4984606EDA29}"/>
          </ac:spMkLst>
        </pc:spChg>
      </pc:sldChg>
      <pc:sldChg chg="add">
        <pc:chgData name="Joel Mitchell" userId="b9eb93e9caeb5efe" providerId="LiveId" clId="{DF90A3CB-9CA0-462D-A21D-E0D74423AC39}" dt="2025-10-09T20:31:14.289" v="806"/>
        <pc:sldMkLst>
          <pc:docMk/>
          <pc:sldMk cId="2212806612" sldId="542"/>
        </pc:sldMkLst>
      </pc:sldChg>
      <pc:sldChg chg="modSp add mod">
        <pc:chgData name="Joel Mitchell" userId="b9eb93e9caeb5efe" providerId="LiveId" clId="{DF90A3CB-9CA0-462D-A21D-E0D74423AC39}" dt="2025-10-09T20:42:44.718" v="829" actId="20577"/>
        <pc:sldMkLst>
          <pc:docMk/>
          <pc:sldMk cId="1374668141" sldId="543"/>
        </pc:sldMkLst>
        <pc:spChg chg="mod">
          <ac:chgData name="Joel Mitchell" userId="b9eb93e9caeb5efe" providerId="LiveId" clId="{DF90A3CB-9CA0-462D-A21D-E0D74423AC39}" dt="2025-10-09T20:42:41.843" v="826" actId="20577"/>
          <ac:spMkLst>
            <pc:docMk/>
            <pc:sldMk cId="1374668141" sldId="543"/>
            <ac:spMk id="2" creationId="{80A22A32-6F80-B296-B2A0-99FF49377D72}"/>
          </ac:spMkLst>
        </pc:spChg>
        <pc:spChg chg="mod">
          <ac:chgData name="Joel Mitchell" userId="b9eb93e9caeb5efe" providerId="LiveId" clId="{DF90A3CB-9CA0-462D-A21D-E0D74423AC39}" dt="2025-10-09T20:42:44.718" v="829" actId="20577"/>
          <ac:spMkLst>
            <pc:docMk/>
            <pc:sldMk cId="1374668141" sldId="543"/>
            <ac:spMk id="3" creationId="{951E6CF9-B481-03C5-1012-4984606EDA29}"/>
          </ac:spMkLst>
        </pc:spChg>
      </pc:sldChg>
      <pc:sldChg chg="modSp add mod">
        <pc:chgData name="Joel Mitchell" userId="b9eb93e9caeb5efe" providerId="LiveId" clId="{DF90A3CB-9CA0-462D-A21D-E0D74423AC39}" dt="2025-10-09T20:43:56.759" v="856" actId="20577"/>
        <pc:sldMkLst>
          <pc:docMk/>
          <pc:sldMk cId="3928990894" sldId="544"/>
        </pc:sldMkLst>
        <pc:spChg chg="mod">
          <ac:chgData name="Joel Mitchell" userId="b9eb93e9caeb5efe" providerId="LiveId" clId="{DF90A3CB-9CA0-462D-A21D-E0D74423AC39}" dt="2025-10-09T20:43:43.341" v="848" actId="20577"/>
          <ac:spMkLst>
            <pc:docMk/>
            <pc:sldMk cId="3928990894" sldId="544"/>
            <ac:spMk id="2" creationId="{80A22A32-6F80-B296-B2A0-99FF49377D72}"/>
          </ac:spMkLst>
        </pc:spChg>
        <pc:spChg chg="mod">
          <ac:chgData name="Joel Mitchell" userId="b9eb93e9caeb5efe" providerId="LiveId" clId="{DF90A3CB-9CA0-462D-A21D-E0D74423AC39}" dt="2025-10-09T20:43:56.759" v="856" actId="20577"/>
          <ac:spMkLst>
            <pc:docMk/>
            <pc:sldMk cId="3928990894" sldId="544"/>
            <ac:spMk id="3" creationId="{951E6CF9-B481-03C5-1012-4984606EDA29}"/>
          </ac:spMkLst>
        </pc:spChg>
      </pc:sldChg>
      <pc:sldChg chg="modSp add mod">
        <pc:chgData name="Joel Mitchell" userId="b9eb93e9caeb5efe" providerId="LiveId" clId="{DF90A3CB-9CA0-462D-A21D-E0D74423AC39}" dt="2025-10-09T20:46:00.284" v="873" actId="20577"/>
        <pc:sldMkLst>
          <pc:docMk/>
          <pc:sldMk cId="2123328023" sldId="545"/>
        </pc:sldMkLst>
        <pc:spChg chg="mod">
          <ac:chgData name="Joel Mitchell" userId="b9eb93e9caeb5efe" providerId="LiveId" clId="{DF90A3CB-9CA0-462D-A21D-E0D74423AC39}" dt="2025-10-09T20:46:00.284" v="873" actId="20577"/>
          <ac:spMkLst>
            <pc:docMk/>
            <pc:sldMk cId="2123328023" sldId="545"/>
            <ac:spMk id="2" creationId="{80A22A32-6F80-B296-B2A0-99FF49377D72}"/>
          </ac:spMkLst>
        </pc:spChg>
        <pc:spChg chg="mod">
          <ac:chgData name="Joel Mitchell" userId="b9eb93e9caeb5efe" providerId="LiveId" clId="{DF90A3CB-9CA0-462D-A21D-E0D74423AC39}" dt="2025-10-09T20:45:55.521" v="860" actId="20577"/>
          <ac:spMkLst>
            <pc:docMk/>
            <pc:sldMk cId="2123328023" sldId="545"/>
            <ac:spMk id="3" creationId="{951E6CF9-B481-03C5-1012-4984606EDA29}"/>
          </ac:spMkLst>
        </pc:spChg>
      </pc:sldChg>
      <pc:sldChg chg="modSp add mod ord">
        <pc:chgData name="Joel Mitchell" userId="b9eb93e9caeb5efe" providerId="LiveId" clId="{DF90A3CB-9CA0-462D-A21D-E0D74423AC39}" dt="2025-10-09T20:48:08.774" v="893" actId="20578"/>
        <pc:sldMkLst>
          <pc:docMk/>
          <pc:sldMk cId="3677131746" sldId="546"/>
        </pc:sldMkLst>
        <pc:spChg chg="mod">
          <ac:chgData name="Joel Mitchell" userId="b9eb93e9caeb5efe" providerId="LiveId" clId="{DF90A3CB-9CA0-462D-A21D-E0D74423AC39}" dt="2025-10-09T20:46:51.139" v="891" actId="20577"/>
          <ac:spMkLst>
            <pc:docMk/>
            <pc:sldMk cId="3677131746" sldId="546"/>
            <ac:spMk id="2" creationId="{80A22A32-6F80-B296-B2A0-99FF49377D72}"/>
          </ac:spMkLst>
        </pc:spChg>
        <pc:spChg chg="mod">
          <ac:chgData name="Joel Mitchell" userId="b9eb93e9caeb5efe" providerId="LiveId" clId="{DF90A3CB-9CA0-462D-A21D-E0D74423AC39}" dt="2025-10-09T20:47:10.164" v="892" actId="20577"/>
          <ac:spMkLst>
            <pc:docMk/>
            <pc:sldMk cId="3677131746" sldId="546"/>
            <ac:spMk id="3" creationId="{951E6CF9-B481-03C5-1012-4984606EDA29}"/>
          </ac:spMkLst>
        </pc:spChg>
      </pc:sldChg>
      <pc:sldChg chg="modSp add mod modAnim">
        <pc:chgData name="Joel Mitchell" userId="b9eb93e9caeb5efe" providerId="LiveId" clId="{DF90A3CB-9CA0-462D-A21D-E0D74423AC39}" dt="2025-10-11T19:46:04.289" v="1285" actId="20577"/>
        <pc:sldMkLst>
          <pc:docMk/>
          <pc:sldMk cId="1607227178" sldId="547"/>
        </pc:sldMkLst>
        <pc:spChg chg="mod">
          <ac:chgData name="Joel Mitchell" userId="b9eb93e9caeb5efe" providerId="LiveId" clId="{DF90A3CB-9CA0-462D-A21D-E0D74423AC39}" dt="2025-10-09T20:48:15.411" v="906" actId="20577"/>
          <ac:spMkLst>
            <pc:docMk/>
            <pc:sldMk cId="1607227178" sldId="547"/>
            <ac:spMk id="2" creationId="{80A22A32-6F80-B296-B2A0-99FF49377D72}"/>
          </ac:spMkLst>
        </pc:spChg>
        <pc:spChg chg="mod">
          <ac:chgData name="Joel Mitchell" userId="b9eb93e9caeb5efe" providerId="LiveId" clId="{DF90A3CB-9CA0-462D-A21D-E0D74423AC39}" dt="2025-10-11T19:46:04.289" v="1285" actId="20577"/>
          <ac:spMkLst>
            <pc:docMk/>
            <pc:sldMk cId="1607227178" sldId="547"/>
            <ac:spMk id="3" creationId="{951E6CF9-B481-03C5-1012-4984606EDA29}"/>
          </ac:spMkLst>
        </pc:spChg>
      </pc:sldChg>
      <pc:sldChg chg="modSp add mod">
        <pc:chgData name="Joel Mitchell" userId="b9eb93e9caeb5efe" providerId="LiveId" clId="{DF90A3CB-9CA0-462D-A21D-E0D74423AC39}" dt="2025-10-11T19:23:22.692" v="1004" actId="20577"/>
        <pc:sldMkLst>
          <pc:docMk/>
          <pc:sldMk cId="3917799491" sldId="548"/>
        </pc:sldMkLst>
        <pc:spChg chg="mod">
          <ac:chgData name="Joel Mitchell" userId="b9eb93e9caeb5efe" providerId="LiveId" clId="{DF90A3CB-9CA0-462D-A21D-E0D74423AC39}" dt="2025-10-11T19:23:22.692" v="1004" actId="20577"/>
          <ac:spMkLst>
            <pc:docMk/>
            <pc:sldMk cId="3917799491" sldId="548"/>
            <ac:spMk id="2" creationId="{80A22A32-6F80-B296-B2A0-99FF49377D72}"/>
          </ac:spMkLst>
        </pc:spChg>
        <pc:spChg chg="mod">
          <ac:chgData name="Joel Mitchell" userId="b9eb93e9caeb5efe" providerId="LiveId" clId="{DF90A3CB-9CA0-462D-A21D-E0D74423AC39}" dt="2025-10-09T20:50:19.023" v="908"/>
          <ac:spMkLst>
            <pc:docMk/>
            <pc:sldMk cId="3917799491" sldId="548"/>
            <ac:spMk id="3" creationId="{951E6CF9-B481-03C5-1012-4984606EDA29}"/>
          </ac:spMkLst>
        </pc:spChg>
      </pc:sldChg>
      <pc:sldChg chg="modSp add mod modAnim">
        <pc:chgData name="Joel Mitchell" userId="b9eb93e9caeb5efe" providerId="LiveId" clId="{DF90A3CB-9CA0-462D-A21D-E0D74423AC39}" dt="2025-10-11T19:59:41.827" v="1453" actId="255"/>
        <pc:sldMkLst>
          <pc:docMk/>
          <pc:sldMk cId="1169754824" sldId="549"/>
        </pc:sldMkLst>
        <pc:spChg chg="mod">
          <ac:chgData name="Joel Mitchell" userId="b9eb93e9caeb5efe" providerId="LiveId" clId="{DF90A3CB-9CA0-462D-A21D-E0D74423AC39}" dt="2025-10-11T19:50:20.498" v="1347" actId="20577"/>
          <ac:spMkLst>
            <pc:docMk/>
            <pc:sldMk cId="1169754824" sldId="549"/>
            <ac:spMk id="2" creationId="{80A22A32-6F80-B296-B2A0-99FF49377D72}"/>
          </ac:spMkLst>
        </pc:spChg>
        <pc:spChg chg="mod">
          <ac:chgData name="Joel Mitchell" userId="b9eb93e9caeb5efe" providerId="LiveId" clId="{DF90A3CB-9CA0-462D-A21D-E0D74423AC39}" dt="2025-10-11T19:59:41.827" v="1453" actId="255"/>
          <ac:spMkLst>
            <pc:docMk/>
            <pc:sldMk cId="1169754824" sldId="549"/>
            <ac:spMk id="3" creationId="{951E6CF9-B481-03C5-1012-4984606EDA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10/11/2025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10/11/2025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10/11/2025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10/11/2025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10/11/2025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10/11/2025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10/11/2025</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a:bodyPr>
          <a:lstStyle/>
          <a:p>
            <a:r>
              <a:rPr lang="en-US" sz="6000" dirty="0">
                <a:solidFill>
                  <a:schemeClr val="accent1">
                    <a:lumMod val="20000"/>
                    <a:lumOff val="80000"/>
                  </a:schemeClr>
                </a:solidFill>
              </a:rPr>
              <a:t>The True Vine</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15:1-17</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mall plant in a pot&#10;&#10;AI-generated content may be incorrect.">
            <a:extLst>
              <a:ext uri="{FF2B5EF4-FFF2-40B4-BE49-F238E27FC236}">
                <a16:creationId xmlns:a16="http://schemas.microsoft.com/office/drawing/2014/main" id="{03B9A777-BD08-82FE-CAFD-31F416AD86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30300" y="422274"/>
            <a:ext cx="9931400" cy="7448550"/>
          </a:xfrm>
          <a:prstGeom prst="rect">
            <a:avLst/>
          </a:prstGeom>
        </p:spPr>
      </p:pic>
    </p:spTree>
    <p:extLst>
      <p:ext uri="{BB962C8B-B14F-4D97-AF65-F5344CB8AC3E}">
        <p14:creationId xmlns:p14="http://schemas.microsoft.com/office/powerpoint/2010/main" val="225692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A75CB4-DD9B-EDE8-AE97-B8185EEA4CBF}"/>
              </a:ext>
            </a:extLst>
          </p:cNvPr>
          <p:cNvPicPr>
            <a:picLocks noChangeAspect="1"/>
          </p:cNvPicPr>
          <p:nvPr/>
        </p:nvPicPr>
        <p:blipFill>
          <a:blip r:embed="rId2"/>
          <a:stretch>
            <a:fillRect/>
          </a:stretch>
        </p:blipFill>
        <p:spPr>
          <a:xfrm>
            <a:off x="1523999" y="0"/>
            <a:ext cx="9144001" cy="6858000"/>
          </a:xfrm>
          <a:prstGeom prst="rect">
            <a:avLst/>
          </a:prstGeom>
        </p:spPr>
      </p:pic>
    </p:spTree>
    <p:extLst>
      <p:ext uri="{BB962C8B-B14F-4D97-AF65-F5344CB8AC3E}">
        <p14:creationId xmlns:p14="http://schemas.microsoft.com/office/powerpoint/2010/main" val="417500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nches of grapes on a vine&#10;&#10;AI-generated content may be incorrect.">
            <a:extLst>
              <a:ext uri="{FF2B5EF4-FFF2-40B4-BE49-F238E27FC236}">
                <a16:creationId xmlns:a16="http://schemas.microsoft.com/office/drawing/2014/main" id="{1D0C8034-FC7E-B233-EA99-CAC92367FD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35000"/>
            <a:ext cx="12191999" cy="8127999"/>
          </a:xfrm>
          <a:prstGeom prst="rect">
            <a:avLst/>
          </a:prstGeom>
        </p:spPr>
      </p:pic>
    </p:spTree>
    <p:extLst>
      <p:ext uri="{BB962C8B-B14F-4D97-AF65-F5344CB8AC3E}">
        <p14:creationId xmlns:p14="http://schemas.microsoft.com/office/powerpoint/2010/main" val="406165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Abiding in Jesus</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dirty="0"/>
              <a:t>Verses 1-11</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i="1" dirty="0">
                <a:solidFill>
                  <a:schemeClr val="accent1">
                    <a:lumMod val="20000"/>
                    <a:lumOff val="80000"/>
                  </a:schemeClr>
                </a:solidFill>
              </a:rPr>
              <a:t>The Father’s Role</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1-2</a:t>
            </a:r>
          </a:p>
        </p:txBody>
      </p:sp>
    </p:spTree>
    <p:extLst>
      <p:ext uri="{BB962C8B-B14F-4D97-AF65-F5344CB8AC3E}">
        <p14:creationId xmlns:p14="http://schemas.microsoft.com/office/powerpoint/2010/main" val="99867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am the true vine, and my Father is the vinedresser. </a:t>
            </a:r>
          </a:p>
        </p:txBody>
      </p:sp>
    </p:spTree>
    <p:extLst>
      <p:ext uri="{BB962C8B-B14F-4D97-AF65-F5344CB8AC3E}">
        <p14:creationId xmlns:p14="http://schemas.microsoft.com/office/powerpoint/2010/main" val="909946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Jesus: The Only Source of True Life</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pPr marL="36900" indent="0">
              <a:buNone/>
            </a:pPr>
            <a:r>
              <a:rPr lang="en-US" sz="4600" dirty="0">
                <a:solidFill>
                  <a:schemeClr val="accent1">
                    <a:lumMod val="20000"/>
                    <a:lumOff val="80000"/>
                  </a:schemeClr>
                </a:solidFill>
              </a:rPr>
              <a:t>14:14 – but whoever drinks of the water that I will give him will never be thirsty again. The water that I will give him will become in him a spring of water welling up to eternal life.”</a:t>
            </a:r>
          </a:p>
          <a:p>
            <a:pPr marL="36900" indent="0">
              <a:buNone/>
            </a:pPr>
            <a:r>
              <a:rPr lang="en-US" sz="4600" dirty="0">
                <a:solidFill>
                  <a:schemeClr val="accent1">
                    <a:lumMod val="20000"/>
                    <a:lumOff val="80000"/>
                  </a:schemeClr>
                </a:solidFill>
              </a:rPr>
              <a:t>6:35 – Jesus said to them, “I am the bread of life; whoever comes to me shall not hunger, and whoever believes in me shall never thirst.</a:t>
            </a:r>
          </a:p>
          <a:p>
            <a:pPr marL="36900" indent="0">
              <a:buNone/>
            </a:pPr>
            <a:r>
              <a:rPr lang="en-US" sz="4600" dirty="0">
                <a:solidFill>
                  <a:schemeClr val="accent1">
                    <a:lumMod val="20000"/>
                    <a:lumOff val="80000"/>
                  </a:schemeClr>
                </a:solidFill>
              </a:rPr>
              <a:t>10:10– I came that they may have life and have it abundantly.</a:t>
            </a:r>
          </a:p>
        </p:txBody>
      </p:sp>
    </p:spTree>
    <p:extLst>
      <p:ext uri="{BB962C8B-B14F-4D97-AF65-F5344CB8AC3E}">
        <p14:creationId xmlns:p14="http://schemas.microsoft.com/office/powerpoint/2010/main" val="1247246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am the true vine, and my Father is the vinedresser. </a:t>
            </a:r>
          </a:p>
        </p:txBody>
      </p:sp>
    </p:spTree>
    <p:extLst>
      <p:ext uri="{BB962C8B-B14F-4D97-AF65-F5344CB8AC3E}">
        <p14:creationId xmlns:p14="http://schemas.microsoft.com/office/powerpoint/2010/main" val="3434402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15:1-2a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am the true vine, and my Father is the vinedresser. Every branch in me that does not bear fruit he takes away…</a:t>
            </a:r>
          </a:p>
        </p:txBody>
      </p:sp>
    </p:spTree>
    <p:extLst>
      <p:ext uri="{BB962C8B-B14F-4D97-AF65-F5344CB8AC3E}">
        <p14:creationId xmlns:p14="http://schemas.microsoft.com/office/powerpoint/2010/main" val="299506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John 2:19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They went out from us, but they were not of us; for if they had been of us, they would have continued with us. But they went out, that it might become plain that they all are not of us. </a:t>
            </a:r>
          </a:p>
        </p:txBody>
      </p:sp>
    </p:spTree>
    <p:extLst>
      <p:ext uri="{BB962C8B-B14F-4D97-AF65-F5344CB8AC3E}">
        <p14:creationId xmlns:p14="http://schemas.microsoft.com/office/powerpoint/2010/main" val="394516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Matthew 7:23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then will I declare to them, ‘I never knew you; depart from me, you workers of lawlessness.’</a:t>
            </a:r>
          </a:p>
        </p:txBody>
      </p:sp>
    </p:spTree>
    <p:extLst>
      <p:ext uri="{BB962C8B-B14F-4D97-AF65-F5344CB8AC3E}">
        <p14:creationId xmlns:p14="http://schemas.microsoft.com/office/powerpoint/2010/main" val="235869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am the true vine, and my Father is the vinedresser. Every branch in me that does not bear fruit he takes away, and every branch that does bear fruit he prunes, that it may bear more fruit.</a:t>
            </a:r>
          </a:p>
        </p:txBody>
      </p:sp>
    </p:spTree>
    <p:extLst>
      <p:ext uri="{BB962C8B-B14F-4D97-AF65-F5344CB8AC3E}">
        <p14:creationId xmlns:p14="http://schemas.microsoft.com/office/powerpoint/2010/main" val="356412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Psalm 32:3-4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For when I kept silent, my bones wasted away</a:t>
            </a:r>
            <a:br>
              <a:rPr lang="en-US" sz="4600" dirty="0">
                <a:solidFill>
                  <a:schemeClr val="accent1">
                    <a:lumMod val="20000"/>
                    <a:lumOff val="80000"/>
                  </a:schemeClr>
                </a:solidFill>
              </a:rPr>
            </a:br>
            <a:r>
              <a:rPr lang="en-US" sz="4600" dirty="0">
                <a:solidFill>
                  <a:schemeClr val="accent1">
                    <a:lumMod val="20000"/>
                    <a:lumOff val="80000"/>
                  </a:schemeClr>
                </a:solidFill>
              </a:rPr>
              <a:t>    through my groaning all day long. </a:t>
            </a:r>
            <a:br>
              <a:rPr lang="en-US" sz="4600" dirty="0">
                <a:solidFill>
                  <a:schemeClr val="accent1">
                    <a:lumMod val="20000"/>
                    <a:lumOff val="80000"/>
                  </a:schemeClr>
                </a:solidFill>
              </a:rPr>
            </a:br>
            <a:r>
              <a:rPr lang="en-US" sz="4600" dirty="0">
                <a:solidFill>
                  <a:schemeClr val="accent1">
                    <a:lumMod val="20000"/>
                    <a:lumOff val="80000"/>
                  </a:schemeClr>
                </a:solidFill>
              </a:rPr>
              <a:t>For day and night your hand was heavy upon me;</a:t>
            </a:r>
            <a:br>
              <a:rPr lang="en-US" sz="4600" dirty="0">
                <a:solidFill>
                  <a:schemeClr val="accent1">
                    <a:lumMod val="20000"/>
                    <a:lumOff val="80000"/>
                  </a:schemeClr>
                </a:solidFill>
              </a:rPr>
            </a:br>
            <a:r>
              <a:rPr lang="en-US" sz="4600" dirty="0">
                <a:solidFill>
                  <a:schemeClr val="accent1">
                    <a:lumMod val="20000"/>
                    <a:lumOff val="80000"/>
                  </a:schemeClr>
                </a:solidFill>
              </a:rPr>
              <a:t>    my strength was dried up as by the heat of summer. </a:t>
            </a:r>
          </a:p>
        </p:txBody>
      </p:sp>
    </p:spTree>
    <p:extLst>
      <p:ext uri="{BB962C8B-B14F-4D97-AF65-F5344CB8AC3E}">
        <p14:creationId xmlns:p14="http://schemas.microsoft.com/office/powerpoint/2010/main" val="150708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Hebrews 12:6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For the Lord disciplines the one he loves, and chastises every son whom he receives.</a:t>
            </a:r>
          </a:p>
        </p:txBody>
      </p:sp>
    </p:spTree>
    <p:extLst>
      <p:ext uri="{BB962C8B-B14F-4D97-AF65-F5344CB8AC3E}">
        <p14:creationId xmlns:p14="http://schemas.microsoft.com/office/powerpoint/2010/main" val="171142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James 1:2-4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Count it all joy, my brothers, when you meet trials of various kinds, for you know that the testing of your faith produces steadfastness. And let steadfastness have its full effect, that you may be perfect and complete, lacking in nothing.</a:t>
            </a:r>
          </a:p>
        </p:txBody>
      </p:sp>
    </p:spTree>
    <p:extLst>
      <p:ext uri="{BB962C8B-B14F-4D97-AF65-F5344CB8AC3E}">
        <p14:creationId xmlns:p14="http://schemas.microsoft.com/office/powerpoint/2010/main" val="318427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i="1" dirty="0">
                <a:solidFill>
                  <a:schemeClr val="accent1">
                    <a:lumMod val="20000"/>
                    <a:lumOff val="80000"/>
                  </a:schemeClr>
                </a:solidFill>
              </a:rPr>
              <a:t>Our Reliance</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3-8</a:t>
            </a:r>
          </a:p>
        </p:txBody>
      </p:sp>
    </p:spTree>
    <p:extLst>
      <p:ext uri="{BB962C8B-B14F-4D97-AF65-F5344CB8AC3E}">
        <p14:creationId xmlns:p14="http://schemas.microsoft.com/office/powerpoint/2010/main" val="60171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Already you are clean because of the word that I have spoken to you. </a:t>
            </a:r>
          </a:p>
        </p:txBody>
      </p:sp>
    </p:spTree>
    <p:extLst>
      <p:ext uri="{BB962C8B-B14F-4D97-AF65-F5344CB8AC3E}">
        <p14:creationId xmlns:p14="http://schemas.microsoft.com/office/powerpoint/2010/main" val="363683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15:4-5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Abide* in me, and I in you. As the branch cannot bear fruit by itself, unless it abides in the vine, neither can you, unless you abide in me. I am the vine; you are the branches. Whoever abides in me and I in him, he it is that bears much fruit, for apart from me you can do nothing.</a:t>
            </a:r>
          </a:p>
          <a:p>
            <a:pPr marL="36900" indent="0">
              <a:buNone/>
            </a:pPr>
            <a:r>
              <a:rPr lang="en-US" sz="4600" i="1" dirty="0">
                <a:solidFill>
                  <a:schemeClr val="accent1">
                    <a:lumMod val="20000"/>
                    <a:lumOff val="80000"/>
                  </a:schemeClr>
                </a:solidFill>
              </a:rPr>
              <a:t>*Remain</a:t>
            </a:r>
          </a:p>
        </p:txBody>
      </p:sp>
    </p:spTree>
    <p:extLst>
      <p:ext uri="{BB962C8B-B14F-4D97-AF65-F5344CB8AC3E}">
        <p14:creationId xmlns:p14="http://schemas.microsoft.com/office/powerpoint/2010/main" val="383516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 If anyone does not abide in me, he is thrown away like a branch and withers; and the branches are gathered, thrown into the fire, and burned.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77803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15:7-8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you abide in me, and my words abide in you, ask whatever you wish, and it will be done for you. By this my Father is glorified, that you bear much fruit and so prove to be my disciples.</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4075173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James 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any of you lacks wisdom, let him ask God, who gives generously to all without reproach, and it will be given him.</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83944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Ephesians 6:18-19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praying at all times in the Spirit, with all prayer and supplication. To that end, keep alert with all perseverance, making supplication for all the saints, and also for me, that words may be given to me in opening my mouth boldly to proclaim the mystery of the gospel,</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30994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Ephesians 1:16-19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pray that out of his glorious riches he may strengthen you with power through his Spirit in your inner being, so that Christ may dwell in your hearts through faith. And I pray that you, being rooted and established in love…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029148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Ephesians 1:16-19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…may have power, together with all the Lord’s holy people, to grasp how wide and long and high and deep is the love of Christ, and to know this love that surpasses knowledge—that you may be filled to the measure of all the fullness of God.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60550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i="1" dirty="0">
                <a:solidFill>
                  <a:schemeClr val="accent1">
                    <a:lumMod val="20000"/>
                    <a:lumOff val="80000"/>
                  </a:schemeClr>
                </a:solidFill>
              </a:rPr>
              <a:t>The Results</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9-11</a:t>
            </a:r>
          </a:p>
        </p:txBody>
      </p:sp>
    </p:spTree>
    <p:extLst>
      <p:ext uri="{BB962C8B-B14F-4D97-AF65-F5344CB8AC3E}">
        <p14:creationId xmlns:p14="http://schemas.microsoft.com/office/powerpoint/2010/main" val="363128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As the Father has loved me, so have I loved you. Abide in my love. If you keep my commandments, you will abide in my love, just as I have kept my Father's commandments and abide in his love. </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709052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Peter 1:3-5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Blessed be the God and Father of our Lord Jesus Christ! According to his great mercy, he has caused us to be born again to a living hope through the resurrection of Jesus Christ from the dead, to an inheritance that is imperishable, undefiled, and unfading, kept in heaven for </a:t>
            </a:r>
            <a:r>
              <a:rPr lang="en-US" sz="4600" dirty="0">
                <a:solidFill>
                  <a:schemeClr val="bg1"/>
                </a:solidFill>
                <a:highlight>
                  <a:srgbClr val="FFFF00"/>
                </a:highlight>
              </a:rPr>
              <a:t>you, who by God's power are being guarded through faith</a:t>
            </a:r>
            <a:r>
              <a:rPr lang="en-US" sz="4600" dirty="0">
                <a:solidFill>
                  <a:schemeClr val="accent1">
                    <a:lumMod val="20000"/>
                    <a:lumOff val="80000"/>
                  </a:schemeClr>
                </a:solidFill>
              </a:rPr>
              <a:t> for a salvation ready to be revealed in the last time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936692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15:9-10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As the Father has loved me, so have I loved you. Abide in my love. If you keep my commandments, you will abide in my love, just as I have kept my Father's commandments and abide in his love. </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80970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These things I have spoken to you, that my joy may be in you, and that your joy may be full.</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23963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Loving Relationship</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dirty="0"/>
              <a:t>Verses 12-17</a:t>
            </a:r>
          </a:p>
        </p:txBody>
      </p:sp>
    </p:spTree>
    <p:extLst>
      <p:ext uri="{BB962C8B-B14F-4D97-AF65-F5344CB8AC3E}">
        <p14:creationId xmlns:p14="http://schemas.microsoft.com/office/powerpoint/2010/main" val="889784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i="1" dirty="0">
                <a:solidFill>
                  <a:schemeClr val="accent1">
                    <a:lumMod val="20000"/>
                    <a:lumOff val="80000"/>
                  </a:schemeClr>
                </a:solidFill>
              </a:rPr>
              <a:t>His Command</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12-13</a:t>
            </a:r>
          </a:p>
        </p:txBody>
      </p:sp>
    </p:spTree>
    <p:extLst>
      <p:ext uri="{BB962C8B-B14F-4D97-AF65-F5344CB8AC3E}">
        <p14:creationId xmlns:p14="http://schemas.microsoft.com/office/powerpoint/2010/main" val="285303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“This is my commandment, that you love one another as I have loved you.</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68065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Greater love has no one than this, that someone lay down his life for his friends.</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59063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i="1" dirty="0">
                <a:solidFill>
                  <a:schemeClr val="accent1">
                    <a:lumMod val="20000"/>
                    <a:lumOff val="80000"/>
                  </a:schemeClr>
                </a:solidFill>
              </a:rPr>
              <a:t>Our Relationship</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14-17</a:t>
            </a:r>
          </a:p>
        </p:txBody>
      </p:sp>
    </p:spTree>
    <p:extLst>
      <p:ext uri="{BB962C8B-B14F-4D97-AF65-F5344CB8AC3E}">
        <p14:creationId xmlns:p14="http://schemas.microsoft.com/office/powerpoint/2010/main" val="806245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15:14-15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You are my friends if you do what I command you. No longer do I call you servants, for the servant does not know what his master is doing; but I have called you friends, for all that I have heard from my Father I have made known to you.</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87863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You did not choose me, but I chose you and appointed you that you should go and bear fruit and that your fruit should abide, so that whatever you ask the Father in my name, he may give it to you.</a:t>
            </a:r>
          </a:p>
        </p:txBody>
      </p:sp>
    </p:spTree>
    <p:extLst>
      <p:ext uri="{BB962C8B-B14F-4D97-AF65-F5344CB8AC3E}">
        <p14:creationId xmlns:p14="http://schemas.microsoft.com/office/powerpoint/2010/main" val="92927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Ephesians 1:3-5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Blessed be the God and Father of our Lord Jesus Christ, who has blessed us in Christ with every spiritual blessing in the heavenly places, even as he chose us in him before the foundation of the world, that we should be holy and blameless before him. In love he predestined us for adoption to himself as sons through Jesus Christ, according to the purpose of his will, 							</a:t>
            </a:r>
            <a:r>
              <a:rPr lang="en-US" sz="4600" b="1" i="1" dirty="0">
                <a:solidFill>
                  <a:schemeClr val="accent1">
                    <a:lumMod val="20000"/>
                    <a:lumOff val="80000"/>
                  </a:schemeClr>
                </a:solidFill>
              </a:rPr>
              <a:t>(See also John 6:38-45)</a:t>
            </a:r>
          </a:p>
        </p:txBody>
      </p:sp>
    </p:spTree>
    <p:extLst>
      <p:ext uri="{BB962C8B-B14F-4D97-AF65-F5344CB8AC3E}">
        <p14:creationId xmlns:p14="http://schemas.microsoft.com/office/powerpoint/2010/main" val="354465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You did not choose me, but I chose you and appointed you that you should go and bear fruit and that your fruit should abide, so that whatever you ask the Father in my name, he may give it to you.</a:t>
            </a:r>
          </a:p>
        </p:txBody>
      </p:sp>
    </p:spTree>
    <p:extLst>
      <p:ext uri="{BB962C8B-B14F-4D97-AF65-F5344CB8AC3E}">
        <p14:creationId xmlns:p14="http://schemas.microsoft.com/office/powerpoint/2010/main" val="221280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Galatians 5:22-23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the fruit of the Spirit is love, joy, peace, patience, kindness, goodness, faithfulness, gentleness, self-control; against such things there is no law.</a:t>
            </a:r>
          </a:p>
        </p:txBody>
      </p:sp>
    </p:spTree>
    <p:extLst>
      <p:ext uri="{BB962C8B-B14F-4D97-AF65-F5344CB8AC3E}">
        <p14:creationId xmlns:p14="http://schemas.microsoft.com/office/powerpoint/2010/main" val="1374668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1:9-11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it is my prayer that your love may abound more and more, with knowledge and all discernment, so that you may approve what is excellent, and so be pure and blameless for the day of Christ, filled with the fruit of righteousness that comes through Jesus Christ, to the glory and praise of God.</a:t>
            </a:r>
          </a:p>
        </p:txBody>
      </p:sp>
    </p:spTree>
    <p:extLst>
      <p:ext uri="{BB962C8B-B14F-4D97-AF65-F5344CB8AC3E}">
        <p14:creationId xmlns:p14="http://schemas.microsoft.com/office/powerpoint/2010/main" val="392899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Hebrews 13:15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Through him then let us continually offer up a sacrifice of praise to God, that is, the fruit of lips that acknowledge his name. </a:t>
            </a:r>
          </a:p>
        </p:txBody>
      </p:sp>
    </p:spTree>
    <p:extLst>
      <p:ext uri="{BB962C8B-B14F-4D97-AF65-F5344CB8AC3E}">
        <p14:creationId xmlns:p14="http://schemas.microsoft.com/office/powerpoint/2010/main" val="212332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1:13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do not want you to be unaware, brothers, that I have often intended to come to you (but thus far have been prevented), in order that I may reap some harvest among you as well as among the rest of the Gentiles.</a:t>
            </a:r>
          </a:p>
        </p:txBody>
      </p:sp>
    </p:spTree>
    <p:extLst>
      <p:ext uri="{BB962C8B-B14F-4D97-AF65-F5344CB8AC3E}">
        <p14:creationId xmlns:p14="http://schemas.microsoft.com/office/powerpoint/2010/main" val="3677131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15:17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These things I command you, so that you will love one another.</a:t>
            </a:r>
          </a:p>
        </p:txBody>
      </p:sp>
    </p:spTree>
    <p:extLst>
      <p:ext uri="{BB962C8B-B14F-4D97-AF65-F5344CB8AC3E}">
        <p14:creationId xmlns:p14="http://schemas.microsoft.com/office/powerpoint/2010/main" val="391779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Applications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Pray for the things that will make you truly fruitful:</a:t>
            </a:r>
          </a:p>
          <a:p>
            <a:pPr lvl="1"/>
            <a:r>
              <a:rPr lang="en-US" sz="4000" dirty="0">
                <a:solidFill>
                  <a:schemeClr val="accent1">
                    <a:lumMod val="20000"/>
                    <a:lumOff val="80000"/>
                  </a:schemeClr>
                </a:solidFill>
              </a:rPr>
              <a:t>Wisdom in difficult situations</a:t>
            </a:r>
          </a:p>
          <a:p>
            <a:pPr lvl="1"/>
            <a:r>
              <a:rPr lang="en-US" sz="4000" dirty="0">
                <a:solidFill>
                  <a:schemeClr val="accent1">
                    <a:lumMod val="20000"/>
                    <a:lumOff val="80000"/>
                  </a:schemeClr>
                </a:solidFill>
              </a:rPr>
              <a:t>Boldness &amp; opportunity to witness</a:t>
            </a:r>
          </a:p>
          <a:p>
            <a:pPr lvl="1"/>
            <a:r>
              <a:rPr lang="en-US" sz="4000" dirty="0">
                <a:solidFill>
                  <a:schemeClr val="accent1">
                    <a:lumMod val="20000"/>
                    <a:lumOff val="80000"/>
                  </a:schemeClr>
                </a:solidFill>
              </a:rPr>
              <a:t>Means &amp; opportunity to help others</a:t>
            </a:r>
          </a:p>
          <a:p>
            <a:r>
              <a:rPr lang="en-US" sz="4600" dirty="0">
                <a:solidFill>
                  <a:schemeClr val="accent1">
                    <a:lumMod val="20000"/>
                    <a:lumOff val="80000"/>
                  </a:schemeClr>
                </a:solidFill>
              </a:rPr>
              <a:t>As you interact with others, keep in mind Jesus’ primary command: Love one another</a:t>
            </a:r>
          </a:p>
        </p:txBody>
      </p:sp>
    </p:spTree>
    <p:extLst>
      <p:ext uri="{BB962C8B-B14F-4D97-AF65-F5344CB8AC3E}">
        <p14:creationId xmlns:p14="http://schemas.microsoft.com/office/powerpoint/2010/main" val="160722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Put these 2 verses where you will see them:</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Autofit/>
          </a:bodyPr>
          <a:lstStyle/>
          <a:p>
            <a:pPr marL="36900" indent="0">
              <a:buNone/>
            </a:pPr>
            <a:r>
              <a:rPr lang="en-US" sz="4800" dirty="0">
                <a:solidFill>
                  <a:schemeClr val="accent1">
                    <a:lumMod val="20000"/>
                    <a:lumOff val="80000"/>
                  </a:schemeClr>
                </a:solidFill>
              </a:rPr>
              <a:t>John 15:12 – This is my commandment, that you love one another as I have loved you.</a:t>
            </a:r>
          </a:p>
          <a:p>
            <a:pPr marL="36900" indent="0">
              <a:buNone/>
            </a:pPr>
            <a:endParaRPr lang="en-US" sz="4800" dirty="0">
              <a:solidFill>
                <a:schemeClr val="accent1">
                  <a:lumMod val="20000"/>
                  <a:lumOff val="80000"/>
                </a:schemeClr>
              </a:solidFill>
            </a:endParaRPr>
          </a:p>
          <a:p>
            <a:pPr marL="36900" indent="0">
              <a:buNone/>
            </a:pPr>
            <a:r>
              <a:rPr lang="en-US" sz="4800" dirty="0">
                <a:solidFill>
                  <a:schemeClr val="accent1">
                    <a:lumMod val="20000"/>
                    <a:lumOff val="80000"/>
                  </a:schemeClr>
                </a:solidFill>
              </a:rPr>
              <a:t>Matthew 7:12 –  So whatever you wish that others would do to you, do also to them, for this is the Law and the Prophets.</a:t>
            </a:r>
          </a:p>
        </p:txBody>
      </p:sp>
    </p:spTree>
    <p:extLst>
      <p:ext uri="{BB962C8B-B14F-4D97-AF65-F5344CB8AC3E}">
        <p14:creationId xmlns:p14="http://schemas.microsoft.com/office/powerpoint/2010/main" val="116975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9592</TotalTime>
  <Words>1566</Words>
  <Application>Microsoft Office PowerPoint</Application>
  <PresentationFormat>Widescreen</PresentationFormat>
  <Paragraphs>95</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Aptos</vt:lpstr>
      <vt:lpstr>Calisto MT</vt:lpstr>
      <vt:lpstr>Wingdings 2</vt:lpstr>
      <vt:lpstr>Slate</vt:lpstr>
      <vt:lpstr>The True Vine</vt:lpstr>
      <vt:lpstr>PowerPoint Presentation</vt:lpstr>
      <vt:lpstr>PowerPoint Presentation</vt:lpstr>
      <vt:lpstr>PowerPoint Presentation</vt:lpstr>
      <vt:lpstr>Abiding in Jesus</vt:lpstr>
      <vt:lpstr>The Father’s Role</vt:lpstr>
      <vt:lpstr>John 15:1</vt:lpstr>
      <vt:lpstr>Jesus: The Only Source of True Life</vt:lpstr>
      <vt:lpstr>John 15:1</vt:lpstr>
      <vt:lpstr>John 15:1-2a</vt:lpstr>
      <vt:lpstr>1 John 2:19</vt:lpstr>
      <vt:lpstr>Matthew 7:23</vt:lpstr>
      <vt:lpstr>John 15:1-2</vt:lpstr>
      <vt:lpstr>Psalm 32:3-4</vt:lpstr>
      <vt:lpstr>Hebrews 12:6</vt:lpstr>
      <vt:lpstr>James 1:2-4</vt:lpstr>
      <vt:lpstr>Our Reliance</vt:lpstr>
      <vt:lpstr>John 15:3</vt:lpstr>
      <vt:lpstr>John 15:4-5</vt:lpstr>
      <vt:lpstr>John 15:6</vt:lpstr>
      <vt:lpstr>John 15:7-8</vt:lpstr>
      <vt:lpstr>James 1:5</vt:lpstr>
      <vt:lpstr>Ephesians 6:18-19</vt:lpstr>
      <vt:lpstr>Ephesians 1:16-19</vt:lpstr>
      <vt:lpstr>Ephesians 1:16-19</vt:lpstr>
      <vt:lpstr>The Results</vt:lpstr>
      <vt:lpstr>John 15:9-10</vt:lpstr>
      <vt:lpstr>1 Peter 1:3-5</vt:lpstr>
      <vt:lpstr>John 15:9-10</vt:lpstr>
      <vt:lpstr>John 15:11</vt:lpstr>
      <vt:lpstr>Loving Relationship</vt:lpstr>
      <vt:lpstr>His Command</vt:lpstr>
      <vt:lpstr>John 15:12</vt:lpstr>
      <vt:lpstr>John 15:13</vt:lpstr>
      <vt:lpstr>Our Relationship</vt:lpstr>
      <vt:lpstr>John 15:14-15</vt:lpstr>
      <vt:lpstr>John 15:16</vt:lpstr>
      <vt:lpstr>Ephesians 1:3-5</vt:lpstr>
      <vt:lpstr>John 15:16</vt:lpstr>
      <vt:lpstr>Galatians 5:22-23</vt:lpstr>
      <vt:lpstr>Philippians 1:9-11</vt:lpstr>
      <vt:lpstr>Hebrews 13:15</vt:lpstr>
      <vt:lpstr>Romans 1:13</vt:lpstr>
      <vt:lpstr>John 15:17</vt:lpstr>
      <vt:lpstr>Applications</vt:lpstr>
      <vt:lpstr>Put these 2 verses where you will see them: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31</cp:revision>
  <dcterms:created xsi:type="dcterms:W3CDTF">2024-11-14T19:43:50Z</dcterms:created>
  <dcterms:modified xsi:type="dcterms:W3CDTF">2025-10-11T19:59:49Z</dcterms:modified>
</cp:coreProperties>
</file>