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handoutMasterIdLst>
    <p:handoutMasterId r:id="rId38"/>
  </p:handoutMasterIdLst>
  <p:sldIdLst>
    <p:sldId id="256" r:id="rId2"/>
    <p:sldId id="263" r:id="rId3"/>
    <p:sldId id="264" r:id="rId4"/>
    <p:sldId id="258" r:id="rId5"/>
    <p:sldId id="265" r:id="rId6"/>
    <p:sldId id="267" r:id="rId7"/>
    <p:sldId id="268" r:id="rId8"/>
    <p:sldId id="269" r:id="rId9"/>
    <p:sldId id="270" r:id="rId10"/>
    <p:sldId id="259" r:id="rId11"/>
    <p:sldId id="271" r:id="rId12"/>
    <p:sldId id="273" r:id="rId13"/>
    <p:sldId id="272" r:id="rId14"/>
    <p:sldId id="274" r:id="rId15"/>
    <p:sldId id="260" r:id="rId16"/>
    <p:sldId id="275" r:id="rId17"/>
    <p:sldId id="276" r:id="rId18"/>
    <p:sldId id="277" r:id="rId19"/>
    <p:sldId id="282" r:id="rId20"/>
    <p:sldId id="279" r:id="rId21"/>
    <p:sldId id="278" r:id="rId22"/>
    <p:sldId id="280" r:id="rId23"/>
    <p:sldId id="281" r:id="rId24"/>
    <p:sldId id="261" r:id="rId25"/>
    <p:sldId id="283" r:id="rId26"/>
    <p:sldId id="284" r:id="rId27"/>
    <p:sldId id="285" r:id="rId28"/>
    <p:sldId id="286" r:id="rId29"/>
    <p:sldId id="287" r:id="rId30"/>
    <p:sldId id="262" r:id="rId31"/>
    <p:sldId id="288" r:id="rId32"/>
    <p:sldId id="289" r:id="rId33"/>
    <p:sldId id="290" r:id="rId34"/>
    <p:sldId id="291" r:id="rId35"/>
    <p:sldId id="292" r:id="rId36"/>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A043F1-3360-4F7B-9B84-37584E886524}" v="2070" dt="2026-01-10T19:42:48.120"/>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599" autoAdjust="0"/>
  </p:normalViewPr>
  <p:slideViewPr>
    <p:cSldViewPr>
      <p:cViewPr varScale="1">
        <p:scale>
          <a:sx n="75" d="100"/>
          <a:sy n="75" d="100"/>
        </p:scale>
        <p:origin x="690" y="267"/>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custSel addSld delSld modSld sldOrd modMainMaster">
      <pc:chgData name="Joel Mitchell" userId="b9eb93e9caeb5efe" providerId="LiveId" clId="{DF90A3CB-9CA0-462D-A21D-E0D74423AC39}" dt="2026-01-11T14:03:25.905" v="3089" actId="47"/>
      <pc:docMkLst>
        <pc:docMk/>
      </pc:docMkLst>
      <pc:sldChg chg="addSp delSp modSp mod">
        <pc:chgData name="Joel Mitchell" userId="b9eb93e9caeb5efe" providerId="LiveId" clId="{DF90A3CB-9CA0-462D-A21D-E0D74423AC39}" dt="2026-01-08T18:03:48.891" v="10" actId="478"/>
        <pc:sldMkLst>
          <pc:docMk/>
          <pc:sldMk cId="1920111014" sldId="256"/>
        </pc:sldMkLst>
        <pc:spChg chg="mod">
          <ac:chgData name="Joel Mitchell" userId="b9eb93e9caeb5efe" providerId="LiveId" clId="{DF90A3CB-9CA0-462D-A21D-E0D74423AC39}" dt="2026-01-08T18:03:36.610" v="8" actId="403"/>
          <ac:spMkLst>
            <pc:docMk/>
            <pc:sldMk cId="1920111014" sldId="256"/>
            <ac:spMk id="2" creationId="{00000000-0000-0000-0000-000000000000}"/>
          </ac:spMkLst>
        </pc:spChg>
      </pc:sldChg>
      <pc:sldChg chg="delSp modSp mod ord">
        <pc:chgData name="Joel Mitchell" userId="b9eb93e9caeb5efe" providerId="LiveId" clId="{DF90A3CB-9CA0-462D-A21D-E0D74423AC39}" dt="2026-01-08T18:04:52.190" v="31" actId="478"/>
        <pc:sldMkLst>
          <pc:docMk/>
          <pc:sldMk cId="3847750985" sldId="258"/>
        </pc:sldMkLst>
        <pc:spChg chg="mod">
          <ac:chgData name="Joel Mitchell" userId="b9eb93e9caeb5efe" providerId="LiveId" clId="{DF90A3CB-9CA0-462D-A21D-E0D74423AC39}" dt="2026-01-08T18:04:47.397" v="30" actId="403"/>
          <ac:spMkLst>
            <pc:docMk/>
            <pc:sldMk cId="3847750985" sldId="258"/>
            <ac:spMk id="2" creationId="{00000000-0000-0000-0000-000000000000}"/>
          </ac:spMkLst>
        </pc:spChg>
      </pc:sldChg>
      <pc:sldChg chg="modSp add mod">
        <pc:chgData name="Joel Mitchell" userId="b9eb93e9caeb5efe" providerId="LiveId" clId="{DF90A3CB-9CA0-462D-A21D-E0D74423AC39}" dt="2026-01-08T18:06:56.378" v="87" actId="20577"/>
        <pc:sldMkLst>
          <pc:docMk/>
          <pc:sldMk cId="350982879" sldId="259"/>
        </pc:sldMkLst>
        <pc:spChg chg="mod">
          <ac:chgData name="Joel Mitchell" userId="b9eb93e9caeb5efe" providerId="LiveId" clId="{DF90A3CB-9CA0-462D-A21D-E0D74423AC39}" dt="2026-01-08T18:06:56.378" v="87" actId="20577"/>
          <ac:spMkLst>
            <pc:docMk/>
            <pc:sldMk cId="350982879" sldId="259"/>
            <ac:spMk id="2" creationId="{00000000-0000-0000-0000-000000000000}"/>
          </ac:spMkLst>
        </pc:spChg>
      </pc:sldChg>
      <pc:sldChg chg="modSp add mod">
        <pc:chgData name="Joel Mitchell" userId="b9eb93e9caeb5efe" providerId="LiveId" clId="{DF90A3CB-9CA0-462D-A21D-E0D74423AC39}" dt="2026-01-08T18:07:38.670" v="142" actId="27636"/>
        <pc:sldMkLst>
          <pc:docMk/>
          <pc:sldMk cId="1343587715" sldId="260"/>
        </pc:sldMkLst>
        <pc:spChg chg="mod">
          <ac:chgData name="Joel Mitchell" userId="b9eb93e9caeb5efe" providerId="LiveId" clId="{DF90A3CB-9CA0-462D-A21D-E0D74423AC39}" dt="2026-01-08T18:07:38.670" v="142" actId="27636"/>
          <ac:spMkLst>
            <pc:docMk/>
            <pc:sldMk cId="1343587715" sldId="260"/>
            <ac:spMk id="2" creationId="{00000000-0000-0000-0000-000000000000}"/>
          </ac:spMkLst>
        </pc:spChg>
      </pc:sldChg>
      <pc:sldChg chg="modSp add mod">
        <pc:chgData name="Joel Mitchell" userId="b9eb93e9caeb5efe" providerId="LiveId" clId="{DF90A3CB-9CA0-462D-A21D-E0D74423AC39}" dt="2026-01-08T18:08:07.776" v="198" actId="20577"/>
        <pc:sldMkLst>
          <pc:docMk/>
          <pc:sldMk cId="1825268221" sldId="261"/>
        </pc:sldMkLst>
        <pc:spChg chg="mod">
          <ac:chgData name="Joel Mitchell" userId="b9eb93e9caeb5efe" providerId="LiveId" clId="{DF90A3CB-9CA0-462D-A21D-E0D74423AC39}" dt="2026-01-08T18:08:07.776" v="198" actId="20577"/>
          <ac:spMkLst>
            <pc:docMk/>
            <pc:sldMk cId="1825268221" sldId="261"/>
            <ac:spMk id="2" creationId="{00000000-0000-0000-0000-000000000000}"/>
          </ac:spMkLst>
        </pc:spChg>
      </pc:sldChg>
      <pc:sldChg chg="modSp add mod">
        <pc:chgData name="Joel Mitchell" userId="b9eb93e9caeb5efe" providerId="LiveId" clId="{DF90A3CB-9CA0-462D-A21D-E0D74423AC39}" dt="2026-01-08T18:08:21.543" v="239" actId="20577"/>
        <pc:sldMkLst>
          <pc:docMk/>
          <pc:sldMk cId="1342416965" sldId="262"/>
        </pc:sldMkLst>
        <pc:spChg chg="mod">
          <ac:chgData name="Joel Mitchell" userId="b9eb93e9caeb5efe" providerId="LiveId" clId="{DF90A3CB-9CA0-462D-A21D-E0D74423AC39}" dt="2026-01-08T18:08:21.543" v="239" actId="20577"/>
          <ac:spMkLst>
            <pc:docMk/>
            <pc:sldMk cId="1342416965" sldId="262"/>
            <ac:spMk id="2" creationId="{00000000-0000-0000-0000-000000000000}"/>
          </ac:spMkLst>
        </pc:spChg>
      </pc:sldChg>
      <pc:sldChg chg="modSp add mod modAnim">
        <pc:chgData name="Joel Mitchell" userId="b9eb93e9caeb5efe" providerId="LiveId" clId="{DF90A3CB-9CA0-462D-A21D-E0D74423AC39}" dt="2026-01-08T18:48:52.636" v="542" actId="20577"/>
        <pc:sldMkLst>
          <pc:docMk/>
          <pc:sldMk cId="2006110206" sldId="263"/>
        </pc:sldMkLst>
        <pc:spChg chg="mod">
          <ac:chgData name="Joel Mitchell" userId="b9eb93e9caeb5efe" providerId="LiveId" clId="{DF90A3CB-9CA0-462D-A21D-E0D74423AC39}" dt="2026-01-08T18:38:08.851" v="264" actId="20577"/>
          <ac:spMkLst>
            <pc:docMk/>
            <pc:sldMk cId="2006110206" sldId="263"/>
            <ac:spMk id="13" creationId="{00000000-0000-0000-0000-000000000000}"/>
          </ac:spMkLst>
        </pc:spChg>
        <pc:spChg chg="mod">
          <ac:chgData name="Joel Mitchell" userId="b9eb93e9caeb5efe" providerId="LiveId" clId="{DF90A3CB-9CA0-462D-A21D-E0D74423AC39}" dt="2026-01-08T18:48:52.636" v="542" actId="20577"/>
          <ac:spMkLst>
            <pc:docMk/>
            <pc:sldMk cId="2006110206" sldId="263"/>
            <ac:spMk id="14" creationId="{00000000-0000-0000-0000-000000000000}"/>
          </ac:spMkLst>
        </pc:spChg>
      </pc:sldChg>
      <pc:sldChg chg="modSp add mod modAnim">
        <pc:chgData name="Joel Mitchell" userId="b9eb93e9caeb5efe" providerId="LiveId" clId="{DF90A3CB-9CA0-462D-A21D-E0D74423AC39}" dt="2026-01-08T19:21:24.719" v="806" actId="20577"/>
        <pc:sldMkLst>
          <pc:docMk/>
          <pc:sldMk cId="600146274" sldId="264"/>
        </pc:sldMkLst>
        <pc:spChg chg="mod">
          <ac:chgData name="Joel Mitchell" userId="b9eb93e9caeb5efe" providerId="LiveId" clId="{DF90A3CB-9CA0-462D-A21D-E0D74423AC39}" dt="2026-01-08T19:13:58.559" v="561" actId="20577"/>
          <ac:spMkLst>
            <pc:docMk/>
            <pc:sldMk cId="600146274" sldId="264"/>
            <ac:spMk id="13" creationId="{00000000-0000-0000-0000-000000000000}"/>
          </ac:spMkLst>
        </pc:spChg>
        <pc:spChg chg="mod">
          <ac:chgData name="Joel Mitchell" userId="b9eb93e9caeb5efe" providerId="LiveId" clId="{DF90A3CB-9CA0-462D-A21D-E0D74423AC39}" dt="2026-01-08T19:21:24.719" v="806" actId="20577"/>
          <ac:spMkLst>
            <pc:docMk/>
            <pc:sldMk cId="600146274" sldId="264"/>
            <ac:spMk id="14" creationId="{00000000-0000-0000-0000-000000000000}"/>
          </ac:spMkLst>
        </pc:spChg>
      </pc:sldChg>
      <pc:sldChg chg="modSp add mod modAnim">
        <pc:chgData name="Joel Mitchell" userId="b9eb93e9caeb5efe" providerId="LiveId" clId="{DF90A3CB-9CA0-462D-A21D-E0D74423AC39}" dt="2026-01-08T19:34:01.691" v="956" actId="20577"/>
        <pc:sldMkLst>
          <pc:docMk/>
          <pc:sldMk cId="2907914909" sldId="265"/>
        </pc:sldMkLst>
        <pc:spChg chg="mod">
          <ac:chgData name="Joel Mitchell" userId="b9eb93e9caeb5efe" providerId="LiveId" clId="{DF90A3CB-9CA0-462D-A21D-E0D74423AC39}" dt="2026-01-08T19:27:54.652" v="823" actId="20577"/>
          <ac:spMkLst>
            <pc:docMk/>
            <pc:sldMk cId="2907914909" sldId="265"/>
            <ac:spMk id="13" creationId="{00000000-0000-0000-0000-000000000000}"/>
          </ac:spMkLst>
        </pc:spChg>
        <pc:spChg chg="mod">
          <ac:chgData name="Joel Mitchell" userId="b9eb93e9caeb5efe" providerId="LiveId" clId="{DF90A3CB-9CA0-462D-A21D-E0D74423AC39}" dt="2026-01-08T19:34:01.691" v="956" actId="20577"/>
          <ac:spMkLst>
            <pc:docMk/>
            <pc:sldMk cId="2907914909" sldId="265"/>
            <ac:spMk id="14" creationId="{00000000-0000-0000-0000-000000000000}"/>
          </ac:spMkLst>
        </pc:spChg>
      </pc:sldChg>
      <pc:sldChg chg="modSp add del mod modAnim">
        <pc:chgData name="Joel Mitchell" userId="b9eb93e9caeb5efe" providerId="LiveId" clId="{DF90A3CB-9CA0-462D-A21D-E0D74423AC39}" dt="2026-01-11T14:03:25.905" v="3089" actId="47"/>
        <pc:sldMkLst>
          <pc:docMk/>
          <pc:sldMk cId="3286382916" sldId="266"/>
        </pc:sldMkLst>
      </pc:sldChg>
      <pc:sldChg chg="add">
        <pc:chgData name="Joel Mitchell" userId="b9eb93e9caeb5efe" providerId="LiveId" clId="{DF90A3CB-9CA0-462D-A21D-E0D74423AC39}" dt="2026-01-08T19:43:43.719" v="1036"/>
        <pc:sldMkLst>
          <pc:docMk/>
          <pc:sldMk cId="1706227310" sldId="267"/>
        </pc:sldMkLst>
      </pc:sldChg>
      <pc:sldChg chg="add">
        <pc:chgData name="Joel Mitchell" userId="b9eb93e9caeb5efe" providerId="LiveId" clId="{DF90A3CB-9CA0-462D-A21D-E0D74423AC39}" dt="2026-01-08T19:44:22.516" v="1041"/>
        <pc:sldMkLst>
          <pc:docMk/>
          <pc:sldMk cId="520456319" sldId="268"/>
        </pc:sldMkLst>
      </pc:sldChg>
      <pc:sldChg chg="modSp add mod">
        <pc:chgData name="Joel Mitchell" userId="b9eb93e9caeb5efe" providerId="LiveId" clId="{DF90A3CB-9CA0-462D-A21D-E0D74423AC39}" dt="2026-01-08T19:46:20.427" v="1068" actId="947"/>
        <pc:sldMkLst>
          <pc:docMk/>
          <pc:sldMk cId="317881031" sldId="269"/>
        </pc:sldMkLst>
        <pc:spChg chg="mod">
          <ac:chgData name="Joel Mitchell" userId="b9eb93e9caeb5efe" providerId="LiveId" clId="{DF90A3CB-9CA0-462D-A21D-E0D74423AC39}" dt="2026-01-08T19:45:37.258" v="1056" actId="20577"/>
          <ac:spMkLst>
            <pc:docMk/>
            <pc:sldMk cId="317881031" sldId="269"/>
            <ac:spMk id="13" creationId="{00000000-0000-0000-0000-000000000000}"/>
          </ac:spMkLst>
        </pc:spChg>
        <pc:spChg chg="mod">
          <ac:chgData name="Joel Mitchell" userId="b9eb93e9caeb5efe" providerId="LiveId" clId="{DF90A3CB-9CA0-462D-A21D-E0D74423AC39}" dt="2026-01-08T19:46:20.427" v="1068" actId="947"/>
          <ac:spMkLst>
            <pc:docMk/>
            <pc:sldMk cId="317881031" sldId="269"/>
            <ac:spMk id="14" creationId="{00000000-0000-0000-0000-000000000000}"/>
          </ac:spMkLst>
        </pc:spChg>
      </pc:sldChg>
      <pc:sldChg chg="modSp add mod">
        <pc:chgData name="Joel Mitchell" userId="b9eb93e9caeb5efe" providerId="LiveId" clId="{DF90A3CB-9CA0-462D-A21D-E0D74423AC39}" dt="2026-01-08T19:46:04.169" v="1066" actId="947"/>
        <pc:sldMkLst>
          <pc:docMk/>
          <pc:sldMk cId="3417982947" sldId="270"/>
        </pc:sldMkLst>
        <pc:spChg chg="mod">
          <ac:chgData name="Joel Mitchell" userId="b9eb93e9caeb5efe" providerId="LiveId" clId="{DF90A3CB-9CA0-462D-A21D-E0D74423AC39}" dt="2026-01-08T19:45:56.481" v="1065" actId="20577"/>
          <ac:spMkLst>
            <pc:docMk/>
            <pc:sldMk cId="3417982947" sldId="270"/>
            <ac:spMk id="13" creationId="{00000000-0000-0000-0000-000000000000}"/>
          </ac:spMkLst>
        </pc:spChg>
        <pc:spChg chg="mod">
          <ac:chgData name="Joel Mitchell" userId="b9eb93e9caeb5efe" providerId="LiveId" clId="{DF90A3CB-9CA0-462D-A21D-E0D74423AC39}" dt="2026-01-08T19:46:04.169" v="1066" actId="947"/>
          <ac:spMkLst>
            <pc:docMk/>
            <pc:sldMk cId="3417982947" sldId="270"/>
            <ac:spMk id="14" creationId="{00000000-0000-0000-0000-000000000000}"/>
          </ac:spMkLst>
        </pc:spChg>
      </pc:sldChg>
      <pc:sldChg chg="modSp add mod">
        <pc:chgData name="Joel Mitchell" userId="b9eb93e9caeb5efe" providerId="LiveId" clId="{DF90A3CB-9CA0-462D-A21D-E0D74423AC39}" dt="2026-01-08T19:54:22.291" v="1094" actId="947"/>
        <pc:sldMkLst>
          <pc:docMk/>
          <pc:sldMk cId="1804467927" sldId="271"/>
        </pc:sldMkLst>
        <pc:spChg chg="mod">
          <ac:chgData name="Joel Mitchell" userId="b9eb93e9caeb5efe" providerId="LiveId" clId="{DF90A3CB-9CA0-462D-A21D-E0D74423AC39}" dt="2026-01-08T19:54:09.621" v="1092" actId="20577"/>
          <ac:spMkLst>
            <pc:docMk/>
            <pc:sldMk cId="1804467927" sldId="271"/>
            <ac:spMk id="13" creationId="{00000000-0000-0000-0000-000000000000}"/>
          </ac:spMkLst>
        </pc:spChg>
        <pc:spChg chg="mod">
          <ac:chgData name="Joel Mitchell" userId="b9eb93e9caeb5efe" providerId="LiveId" clId="{DF90A3CB-9CA0-462D-A21D-E0D74423AC39}" dt="2026-01-08T19:54:22.291" v="1094" actId="947"/>
          <ac:spMkLst>
            <pc:docMk/>
            <pc:sldMk cId="1804467927" sldId="271"/>
            <ac:spMk id="14" creationId="{00000000-0000-0000-0000-000000000000}"/>
          </ac:spMkLst>
        </pc:spChg>
      </pc:sldChg>
      <pc:sldChg chg="modSp add mod">
        <pc:chgData name="Joel Mitchell" userId="b9eb93e9caeb5efe" providerId="LiveId" clId="{DF90A3CB-9CA0-462D-A21D-E0D74423AC39}" dt="2026-01-08T20:00:54.124" v="1133" actId="20577"/>
        <pc:sldMkLst>
          <pc:docMk/>
          <pc:sldMk cId="1873147685" sldId="272"/>
        </pc:sldMkLst>
        <pc:spChg chg="mod">
          <ac:chgData name="Joel Mitchell" userId="b9eb93e9caeb5efe" providerId="LiveId" clId="{DF90A3CB-9CA0-462D-A21D-E0D74423AC39}" dt="2026-01-08T20:00:42.365" v="1124" actId="20577"/>
          <ac:spMkLst>
            <pc:docMk/>
            <pc:sldMk cId="1873147685" sldId="272"/>
            <ac:spMk id="13" creationId="{00000000-0000-0000-0000-000000000000}"/>
          </ac:spMkLst>
        </pc:spChg>
        <pc:spChg chg="mod">
          <ac:chgData name="Joel Mitchell" userId="b9eb93e9caeb5efe" providerId="LiveId" clId="{DF90A3CB-9CA0-462D-A21D-E0D74423AC39}" dt="2026-01-08T20:00:54.124" v="1133" actId="20577"/>
          <ac:spMkLst>
            <pc:docMk/>
            <pc:sldMk cId="1873147685" sldId="272"/>
            <ac:spMk id="14" creationId="{00000000-0000-0000-0000-000000000000}"/>
          </ac:spMkLst>
        </pc:spChg>
      </pc:sldChg>
      <pc:sldChg chg="add">
        <pc:chgData name="Joel Mitchell" userId="b9eb93e9caeb5efe" providerId="LiveId" clId="{DF90A3CB-9CA0-462D-A21D-E0D74423AC39}" dt="2026-01-08T20:00:19.415" v="1117"/>
        <pc:sldMkLst>
          <pc:docMk/>
          <pc:sldMk cId="3730232660" sldId="273"/>
        </pc:sldMkLst>
      </pc:sldChg>
      <pc:sldChg chg="modSp add mod modAnim">
        <pc:chgData name="Joel Mitchell" userId="b9eb93e9caeb5efe" providerId="LiveId" clId="{DF90A3CB-9CA0-462D-A21D-E0D74423AC39}" dt="2026-01-08T20:09:09.247" v="1582" actId="27636"/>
        <pc:sldMkLst>
          <pc:docMk/>
          <pc:sldMk cId="1432955027" sldId="274"/>
        </pc:sldMkLst>
        <pc:spChg chg="mod">
          <ac:chgData name="Joel Mitchell" userId="b9eb93e9caeb5efe" providerId="LiveId" clId="{DF90A3CB-9CA0-462D-A21D-E0D74423AC39}" dt="2026-01-08T20:03:21.052" v="1175" actId="20577"/>
          <ac:spMkLst>
            <pc:docMk/>
            <pc:sldMk cId="1432955027" sldId="274"/>
            <ac:spMk id="13" creationId="{00000000-0000-0000-0000-000000000000}"/>
          </ac:spMkLst>
        </pc:spChg>
        <pc:spChg chg="mod">
          <ac:chgData name="Joel Mitchell" userId="b9eb93e9caeb5efe" providerId="LiveId" clId="{DF90A3CB-9CA0-462D-A21D-E0D74423AC39}" dt="2026-01-08T20:09:09.247" v="1582" actId="27636"/>
          <ac:spMkLst>
            <pc:docMk/>
            <pc:sldMk cId="1432955027" sldId="274"/>
            <ac:spMk id="14" creationId="{00000000-0000-0000-0000-000000000000}"/>
          </ac:spMkLst>
        </pc:spChg>
      </pc:sldChg>
      <pc:sldChg chg="modSp add mod">
        <pc:chgData name="Joel Mitchell" userId="b9eb93e9caeb5efe" providerId="LiveId" clId="{DF90A3CB-9CA0-462D-A21D-E0D74423AC39}" dt="2026-01-08T20:14:13.911" v="1598" actId="20577"/>
        <pc:sldMkLst>
          <pc:docMk/>
          <pc:sldMk cId="494444053" sldId="275"/>
        </pc:sldMkLst>
        <pc:spChg chg="mod">
          <ac:chgData name="Joel Mitchell" userId="b9eb93e9caeb5efe" providerId="LiveId" clId="{DF90A3CB-9CA0-462D-A21D-E0D74423AC39}" dt="2026-01-08T20:14:13.911" v="1598" actId="20577"/>
          <ac:spMkLst>
            <pc:docMk/>
            <pc:sldMk cId="494444053" sldId="275"/>
            <ac:spMk id="13" creationId="{00000000-0000-0000-0000-000000000000}"/>
          </ac:spMkLst>
        </pc:spChg>
        <pc:spChg chg="mod">
          <ac:chgData name="Joel Mitchell" userId="b9eb93e9caeb5efe" providerId="LiveId" clId="{DF90A3CB-9CA0-462D-A21D-E0D74423AC39}" dt="2026-01-08T20:14:09.109" v="1586"/>
          <ac:spMkLst>
            <pc:docMk/>
            <pc:sldMk cId="494444053" sldId="275"/>
            <ac:spMk id="14" creationId="{00000000-0000-0000-0000-000000000000}"/>
          </ac:spMkLst>
        </pc:spChg>
      </pc:sldChg>
      <pc:sldChg chg="modSp add mod">
        <pc:chgData name="Joel Mitchell" userId="b9eb93e9caeb5efe" providerId="LiveId" clId="{DF90A3CB-9CA0-462D-A21D-E0D74423AC39}" dt="2026-01-08T20:23:52.793" v="1617" actId="20577"/>
        <pc:sldMkLst>
          <pc:docMk/>
          <pc:sldMk cId="1040636546" sldId="276"/>
        </pc:sldMkLst>
        <pc:spChg chg="mod">
          <ac:chgData name="Joel Mitchell" userId="b9eb93e9caeb5efe" providerId="LiveId" clId="{DF90A3CB-9CA0-462D-A21D-E0D74423AC39}" dt="2026-01-08T20:23:41.957" v="1611" actId="20577"/>
          <ac:spMkLst>
            <pc:docMk/>
            <pc:sldMk cId="1040636546" sldId="276"/>
            <ac:spMk id="13" creationId="{00000000-0000-0000-0000-000000000000}"/>
          </ac:spMkLst>
        </pc:spChg>
        <pc:spChg chg="mod">
          <ac:chgData name="Joel Mitchell" userId="b9eb93e9caeb5efe" providerId="LiveId" clId="{DF90A3CB-9CA0-462D-A21D-E0D74423AC39}" dt="2026-01-08T20:23:52.793" v="1617" actId="20577"/>
          <ac:spMkLst>
            <pc:docMk/>
            <pc:sldMk cId="1040636546" sldId="276"/>
            <ac:spMk id="14" creationId="{00000000-0000-0000-0000-000000000000}"/>
          </ac:spMkLst>
        </pc:spChg>
      </pc:sldChg>
      <pc:sldChg chg="modSp add mod">
        <pc:chgData name="Joel Mitchell" userId="b9eb93e9caeb5efe" providerId="LiveId" clId="{DF90A3CB-9CA0-462D-A21D-E0D74423AC39}" dt="2026-01-08T20:24:15.145" v="1628" actId="20577"/>
        <pc:sldMkLst>
          <pc:docMk/>
          <pc:sldMk cId="4167097807" sldId="277"/>
        </pc:sldMkLst>
        <pc:spChg chg="mod">
          <ac:chgData name="Joel Mitchell" userId="b9eb93e9caeb5efe" providerId="LiveId" clId="{DF90A3CB-9CA0-462D-A21D-E0D74423AC39}" dt="2026-01-08T20:24:15.145" v="1628" actId="20577"/>
          <ac:spMkLst>
            <pc:docMk/>
            <pc:sldMk cId="4167097807" sldId="277"/>
            <ac:spMk id="13" creationId="{00000000-0000-0000-0000-000000000000}"/>
          </ac:spMkLst>
        </pc:spChg>
        <pc:spChg chg="mod">
          <ac:chgData name="Joel Mitchell" userId="b9eb93e9caeb5efe" providerId="LiveId" clId="{DF90A3CB-9CA0-462D-A21D-E0D74423AC39}" dt="2026-01-08T20:24:11.036" v="1623" actId="20577"/>
          <ac:spMkLst>
            <pc:docMk/>
            <pc:sldMk cId="4167097807" sldId="277"/>
            <ac:spMk id="14" creationId="{00000000-0000-0000-0000-000000000000}"/>
          </ac:spMkLst>
        </pc:spChg>
      </pc:sldChg>
      <pc:sldChg chg="modSp add mod">
        <pc:chgData name="Joel Mitchell" userId="b9eb93e9caeb5efe" providerId="LiveId" clId="{DF90A3CB-9CA0-462D-A21D-E0D74423AC39}" dt="2026-01-08T20:33:10.432" v="1668" actId="20577"/>
        <pc:sldMkLst>
          <pc:docMk/>
          <pc:sldMk cId="836812369" sldId="278"/>
        </pc:sldMkLst>
        <pc:spChg chg="mod">
          <ac:chgData name="Joel Mitchell" userId="b9eb93e9caeb5efe" providerId="LiveId" clId="{DF90A3CB-9CA0-462D-A21D-E0D74423AC39}" dt="2026-01-08T20:32:55.020" v="1662" actId="20577"/>
          <ac:spMkLst>
            <pc:docMk/>
            <pc:sldMk cId="836812369" sldId="278"/>
            <ac:spMk id="13" creationId="{00000000-0000-0000-0000-000000000000}"/>
          </ac:spMkLst>
        </pc:spChg>
        <pc:spChg chg="mod">
          <ac:chgData name="Joel Mitchell" userId="b9eb93e9caeb5efe" providerId="LiveId" clId="{DF90A3CB-9CA0-462D-A21D-E0D74423AC39}" dt="2026-01-08T20:33:10.432" v="1668" actId="20577"/>
          <ac:spMkLst>
            <pc:docMk/>
            <pc:sldMk cId="836812369" sldId="278"/>
            <ac:spMk id="14" creationId="{00000000-0000-0000-0000-000000000000}"/>
          </ac:spMkLst>
        </pc:spChg>
      </pc:sldChg>
      <pc:sldChg chg="add">
        <pc:chgData name="Joel Mitchell" userId="b9eb93e9caeb5efe" providerId="LiveId" clId="{DF90A3CB-9CA0-462D-A21D-E0D74423AC39}" dt="2026-01-08T20:32:38.750" v="1657"/>
        <pc:sldMkLst>
          <pc:docMk/>
          <pc:sldMk cId="2000814543" sldId="279"/>
        </pc:sldMkLst>
      </pc:sldChg>
      <pc:sldChg chg="modSp add mod">
        <pc:chgData name="Joel Mitchell" userId="b9eb93e9caeb5efe" providerId="LiveId" clId="{DF90A3CB-9CA0-462D-A21D-E0D74423AC39}" dt="2026-01-08T20:39:32.648" v="1690" actId="20577"/>
        <pc:sldMkLst>
          <pc:docMk/>
          <pc:sldMk cId="2638626119" sldId="280"/>
        </pc:sldMkLst>
        <pc:spChg chg="mod">
          <ac:chgData name="Joel Mitchell" userId="b9eb93e9caeb5efe" providerId="LiveId" clId="{DF90A3CB-9CA0-462D-A21D-E0D74423AC39}" dt="2026-01-08T20:39:32.648" v="1690" actId="20577"/>
          <ac:spMkLst>
            <pc:docMk/>
            <pc:sldMk cId="2638626119" sldId="280"/>
            <ac:spMk id="13" creationId="{00000000-0000-0000-0000-000000000000}"/>
          </ac:spMkLst>
        </pc:spChg>
        <pc:spChg chg="mod">
          <ac:chgData name="Joel Mitchell" userId="b9eb93e9caeb5efe" providerId="LiveId" clId="{DF90A3CB-9CA0-462D-A21D-E0D74423AC39}" dt="2026-01-08T20:39:27.614" v="1685" actId="20577"/>
          <ac:spMkLst>
            <pc:docMk/>
            <pc:sldMk cId="2638626119" sldId="280"/>
            <ac:spMk id="14" creationId="{00000000-0000-0000-0000-000000000000}"/>
          </ac:spMkLst>
        </pc:spChg>
      </pc:sldChg>
      <pc:sldChg chg="modSp add mod">
        <pc:chgData name="Joel Mitchell" userId="b9eb93e9caeb5efe" providerId="LiveId" clId="{DF90A3CB-9CA0-462D-A21D-E0D74423AC39}" dt="2026-01-08T20:43:59.075" v="1706" actId="20577"/>
        <pc:sldMkLst>
          <pc:docMk/>
          <pc:sldMk cId="2705073840" sldId="281"/>
        </pc:sldMkLst>
        <pc:spChg chg="mod">
          <ac:chgData name="Joel Mitchell" userId="b9eb93e9caeb5efe" providerId="LiveId" clId="{DF90A3CB-9CA0-462D-A21D-E0D74423AC39}" dt="2026-01-08T20:43:52.784" v="1700" actId="20577"/>
          <ac:spMkLst>
            <pc:docMk/>
            <pc:sldMk cId="2705073840" sldId="281"/>
            <ac:spMk id="13" creationId="{00000000-0000-0000-0000-000000000000}"/>
          </ac:spMkLst>
        </pc:spChg>
        <pc:spChg chg="mod">
          <ac:chgData name="Joel Mitchell" userId="b9eb93e9caeb5efe" providerId="LiveId" clId="{DF90A3CB-9CA0-462D-A21D-E0D74423AC39}" dt="2026-01-08T20:43:59.075" v="1706" actId="20577"/>
          <ac:spMkLst>
            <pc:docMk/>
            <pc:sldMk cId="2705073840" sldId="281"/>
            <ac:spMk id="14" creationId="{00000000-0000-0000-0000-000000000000}"/>
          </ac:spMkLst>
        </pc:spChg>
      </pc:sldChg>
      <pc:sldChg chg="modSp add mod ord">
        <pc:chgData name="Joel Mitchell" userId="b9eb93e9caeb5efe" providerId="LiveId" clId="{DF90A3CB-9CA0-462D-A21D-E0D74423AC39}" dt="2026-01-08T20:53:36.837" v="1741"/>
        <pc:sldMkLst>
          <pc:docMk/>
          <pc:sldMk cId="3155350162" sldId="282"/>
        </pc:sldMkLst>
        <pc:spChg chg="mod">
          <ac:chgData name="Joel Mitchell" userId="b9eb93e9caeb5efe" providerId="LiveId" clId="{DF90A3CB-9CA0-462D-A21D-E0D74423AC39}" dt="2026-01-08T20:51:22.173" v="1736" actId="20577"/>
          <ac:spMkLst>
            <pc:docMk/>
            <pc:sldMk cId="3155350162" sldId="282"/>
            <ac:spMk id="13" creationId="{00000000-0000-0000-0000-000000000000}"/>
          </ac:spMkLst>
        </pc:spChg>
        <pc:spChg chg="mod">
          <ac:chgData name="Joel Mitchell" userId="b9eb93e9caeb5efe" providerId="LiveId" clId="{DF90A3CB-9CA0-462D-A21D-E0D74423AC39}" dt="2026-01-08T20:51:26.827" v="1739" actId="20577"/>
          <ac:spMkLst>
            <pc:docMk/>
            <pc:sldMk cId="3155350162" sldId="282"/>
            <ac:spMk id="14" creationId="{00000000-0000-0000-0000-000000000000}"/>
          </ac:spMkLst>
        </pc:spChg>
      </pc:sldChg>
      <pc:sldChg chg="modSp add mod">
        <pc:chgData name="Joel Mitchell" userId="b9eb93e9caeb5efe" providerId="LiveId" clId="{DF90A3CB-9CA0-462D-A21D-E0D74423AC39}" dt="2026-01-08T21:13:58.075" v="1786" actId="20577"/>
        <pc:sldMkLst>
          <pc:docMk/>
          <pc:sldMk cId="4152572595" sldId="283"/>
        </pc:sldMkLst>
        <pc:spChg chg="mod">
          <ac:chgData name="Joel Mitchell" userId="b9eb93e9caeb5efe" providerId="LiveId" clId="{DF90A3CB-9CA0-462D-A21D-E0D74423AC39}" dt="2026-01-08T21:13:43.939" v="1774" actId="20577"/>
          <ac:spMkLst>
            <pc:docMk/>
            <pc:sldMk cId="4152572595" sldId="283"/>
            <ac:spMk id="13" creationId="{00000000-0000-0000-0000-000000000000}"/>
          </ac:spMkLst>
        </pc:spChg>
        <pc:spChg chg="mod">
          <ac:chgData name="Joel Mitchell" userId="b9eb93e9caeb5efe" providerId="LiveId" clId="{DF90A3CB-9CA0-462D-A21D-E0D74423AC39}" dt="2026-01-08T21:13:58.075" v="1786" actId="20577"/>
          <ac:spMkLst>
            <pc:docMk/>
            <pc:sldMk cId="4152572595" sldId="283"/>
            <ac:spMk id="14" creationId="{00000000-0000-0000-0000-000000000000}"/>
          </ac:spMkLst>
        </pc:spChg>
      </pc:sldChg>
      <pc:sldChg chg="modSp add mod">
        <pc:chgData name="Joel Mitchell" userId="b9eb93e9caeb5efe" providerId="LiveId" clId="{DF90A3CB-9CA0-462D-A21D-E0D74423AC39}" dt="2026-01-08T21:16:52.207" v="1810" actId="20577"/>
        <pc:sldMkLst>
          <pc:docMk/>
          <pc:sldMk cId="3104840304" sldId="284"/>
        </pc:sldMkLst>
        <pc:spChg chg="mod">
          <ac:chgData name="Joel Mitchell" userId="b9eb93e9caeb5efe" providerId="LiveId" clId="{DF90A3CB-9CA0-462D-A21D-E0D74423AC39}" dt="2026-01-08T21:16:23.239" v="1805" actId="20577"/>
          <ac:spMkLst>
            <pc:docMk/>
            <pc:sldMk cId="3104840304" sldId="284"/>
            <ac:spMk id="13" creationId="{00000000-0000-0000-0000-000000000000}"/>
          </ac:spMkLst>
        </pc:spChg>
        <pc:spChg chg="mod">
          <ac:chgData name="Joel Mitchell" userId="b9eb93e9caeb5efe" providerId="LiveId" clId="{DF90A3CB-9CA0-462D-A21D-E0D74423AC39}" dt="2026-01-08T21:16:52.207" v="1810" actId="20577"/>
          <ac:spMkLst>
            <pc:docMk/>
            <pc:sldMk cId="3104840304" sldId="284"/>
            <ac:spMk id="14" creationId="{00000000-0000-0000-0000-000000000000}"/>
          </ac:spMkLst>
        </pc:spChg>
      </pc:sldChg>
      <pc:sldChg chg="modSp add mod">
        <pc:chgData name="Joel Mitchell" userId="b9eb93e9caeb5efe" providerId="LiveId" clId="{DF90A3CB-9CA0-462D-A21D-E0D74423AC39}" dt="2026-01-08T21:18:25.122" v="1832" actId="20577"/>
        <pc:sldMkLst>
          <pc:docMk/>
          <pc:sldMk cId="537701612" sldId="285"/>
        </pc:sldMkLst>
        <pc:spChg chg="mod">
          <ac:chgData name="Joel Mitchell" userId="b9eb93e9caeb5efe" providerId="LiveId" clId="{DF90A3CB-9CA0-462D-A21D-E0D74423AC39}" dt="2026-01-08T21:18:13.086" v="1818" actId="20577"/>
          <ac:spMkLst>
            <pc:docMk/>
            <pc:sldMk cId="537701612" sldId="285"/>
            <ac:spMk id="13" creationId="{00000000-0000-0000-0000-000000000000}"/>
          </ac:spMkLst>
        </pc:spChg>
        <pc:spChg chg="mod">
          <ac:chgData name="Joel Mitchell" userId="b9eb93e9caeb5efe" providerId="LiveId" clId="{DF90A3CB-9CA0-462D-A21D-E0D74423AC39}" dt="2026-01-08T21:18:25.122" v="1832" actId="20577"/>
          <ac:spMkLst>
            <pc:docMk/>
            <pc:sldMk cId="537701612" sldId="285"/>
            <ac:spMk id="14" creationId="{00000000-0000-0000-0000-000000000000}"/>
          </ac:spMkLst>
        </pc:spChg>
      </pc:sldChg>
      <pc:sldChg chg="modSp add mod">
        <pc:chgData name="Joel Mitchell" userId="b9eb93e9caeb5efe" providerId="LiveId" clId="{DF90A3CB-9CA0-462D-A21D-E0D74423AC39}" dt="2026-01-08T21:24:58.385" v="1866" actId="20577"/>
        <pc:sldMkLst>
          <pc:docMk/>
          <pc:sldMk cId="447235035" sldId="286"/>
        </pc:sldMkLst>
        <pc:spChg chg="mod">
          <ac:chgData name="Joel Mitchell" userId="b9eb93e9caeb5efe" providerId="LiveId" clId="{DF90A3CB-9CA0-462D-A21D-E0D74423AC39}" dt="2026-01-08T21:24:58.385" v="1866" actId="20577"/>
          <ac:spMkLst>
            <pc:docMk/>
            <pc:sldMk cId="447235035" sldId="286"/>
            <ac:spMk id="13" creationId="{00000000-0000-0000-0000-000000000000}"/>
          </ac:spMkLst>
        </pc:spChg>
        <pc:spChg chg="mod">
          <ac:chgData name="Joel Mitchell" userId="b9eb93e9caeb5efe" providerId="LiveId" clId="{DF90A3CB-9CA0-462D-A21D-E0D74423AC39}" dt="2026-01-08T21:24:53.324" v="1849" actId="20577"/>
          <ac:spMkLst>
            <pc:docMk/>
            <pc:sldMk cId="447235035" sldId="286"/>
            <ac:spMk id="14" creationId="{00000000-0000-0000-0000-000000000000}"/>
          </ac:spMkLst>
        </pc:spChg>
      </pc:sldChg>
      <pc:sldChg chg="modSp add mod">
        <pc:chgData name="Joel Mitchell" userId="b9eb93e9caeb5efe" providerId="LiveId" clId="{DF90A3CB-9CA0-462D-A21D-E0D74423AC39}" dt="2026-01-08T21:28:40.801" v="1883" actId="20577"/>
        <pc:sldMkLst>
          <pc:docMk/>
          <pc:sldMk cId="3914725120" sldId="287"/>
        </pc:sldMkLst>
        <pc:spChg chg="mod">
          <ac:chgData name="Joel Mitchell" userId="b9eb93e9caeb5efe" providerId="LiveId" clId="{DF90A3CB-9CA0-462D-A21D-E0D74423AC39}" dt="2026-01-08T21:28:38.267" v="1880" actId="20577"/>
          <ac:spMkLst>
            <pc:docMk/>
            <pc:sldMk cId="3914725120" sldId="287"/>
            <ac:spMk id="13" creationId="{00000000-0000-0000-0000-000000000000}"/>
          </ac:spMkLst>
        </pc:spChg>
        <pc:spChg chg="mod">
          <ac:chgData name="Joel Mitchell" userId="b9eb93e9caeb5efe" providerId="LiveId" clId="{DF90A3CB-9CA0-462D-A21D-E0D74423AC39}" dt="2026-01-08T21:28:40.801" v="1883" actId="20577"/>
          <ac:spMkLst>
            <pc:docMk/>
            <pc:sldMk cId="3914725120" sldId="287"/>
            <ac:spMk id="14" creationId="{00000000-0000-0000-0000-000000000000}"/>
          </ac:spMkLst>
        </pc:spChg>
      </pc:sldChg>
      <pc:sldChg chg="modSp add mod modAnim">
        <pc:chgData name="Joel Mitchell" userId="b9eb93e9caeb5efe" providerId="LiveId" clId="{DF90A3CB-9CA0-462D-A21D-E0D74423AC39}" dt="2026-01-10T18:38:03.084" v="1987" actId="20577"/>
        <pc:sldMkLst>
          <pc:docMk/>
          <pc:sldMk cId="1939274791" sldId="288"/>
        </pc:sldMkLst>
        <pc:spChg chg="mod">
          <ac:chgData name="Joel Mitchell" userId="b9eb93e9caeb5efe" providerId="LiveId" clId="{DF90A3CB-9CA0-462D-A21D-E0D74423AC39}" dt="2026-01-10T18:38:03.084" v="1987" actId="20577"/>
          <ac:spMkLst>
            <pc:docMk/>
            <pc:sldMk cId="1939274791" sldId="288"/>
            <ac:spMk id="13" creationId="{00000000-0000-0000-0000-000000000000}"/>
          </ac:spMkLst>
        </pc:spChg>
        <pc:spChg chg="mod">
          <ac:chgData name="Joel Mitchell" userId="b9eb93e9caeb5efe" providerId="LiveId" clId="{DF90A3CB-9CA0-462D-A21D-E0D74423AC39}" dt="2026-01-10T18:37:57.216" v="1986"/>
          <ac:spMkLst>
            <pc:docMk/>
            <pc:sldMk cId="1939274791" sldId="288"/>
            <ac:spMk id="14" creationId="{00000000-0000-0000-0000-000000000000}"/>
          </ac:spMkLst>
        </pc:spChg>
      </pc:sldChg>
      <pc:sldChg chg="modSp add mod modAnim">
        <pc:chgData name="Joel Mitchell" userId="b9eb93e9caeb5efe" providerId="LiveId" clId="{DF90A3CB-9CA0-462D-A21D-E0D74423AC39}" dt="2026-01-10T19:12:29.123" v="2722" actId="20577"/>
        <pc:sldMkLst>
          <pc:docMk/>
          <pc:sldMk cId="2934708573" sldId="289"/>
        </pc:sldMkLst>
        <pc:spChg chg="mod">
          <ac:chgData name="Joel Mitchell" userId="b9eb93e9caeb5efe" providerId="LiveId" clId="{DF90A3CB-9CA0-462D-A21D-E0D74423AC39}" dt="2026-01-10T18:59:19.559" v="2034" actId="20577"/>
          <ac:spMkLst>
            <pc:docMk/>
            <pc:sldMk cId="2934708573" sldId="289"/>
            <ac:spMk id="13" creationId="{00000000-0000-0000-0000-000000000000}"/>
          </ac:spMkLst>
        </pc:spChg>
        <pc:spChg chg="mod">
          <ac:chgData name="Joel Mitchell" userId="b9eb93e9caeb5efe" providerId="LiveId" clId="{DF90A3CB-9CA0-462D-A21D-E0D74423AC39}" dt="2026-01-10T19:12:29.123" v="2722" actId="20577"/>
          <ac:spMkLst>
            <pc:docMk/>
            <pc:sldMk cId="2934708573" sldId="289"/>
            <ac:spMk id="14" creationId="{00000000-0000-0000-0000-000000000000}"/>
          </ac:spMkLst>
        </pc:spChg>
      </pc:sldChg>
      <pc:sldChg chg="modSp add mod">
        <pc:chgData name="Joel Mitchell" userId="b9eb93e9caeb5efe" providerId="LiveId" clId="{DF90A3CB-9CA0-462D-A21D-E0D74423AC39}" dt="2026-01-10T19:15:25.741" v="2726"/>
        <pc:sldMkLst>
          <pc:docMk/>
          <pc:sldMk cId="3507166571" sldId="290"/>
        </pc:sldMkLst>
        <pc:spChg chg="mod">
          <ac:chgData name="Joel Mitchell" userId="b9eb93e9caeb5efe" providerId="LiveId" clId="{DF90A3CB-9CA0-462D-A21D-E0D74423AC39}" dt="2026-01-10T19:15:18.614" v="2724" actId="20577"/>
          <ac:spMkLst>
            <pc:docMk/>
            <pc:sldMk cId="3507166571" sldId="290"/>
            <ac:spMk id="13" creationId="{00000000-0000-0000-0000-000000000000}"/>
          </ac:spMkLst>
        </pc:spChg>
        <pc:spChg chg="mod">
          <ac:chgData name="Joel Mitchell" userId="b9eb93e9caeb5efe" providerId="LiveId" clId="{DF90A3CB-9CA0-462D-A21D-E0D74423AC39}" dt="2026-01-10T19:15:25.741" v="2726"/>
          <ac:spMkLst>
            <pc:docMk/>
            <pc:sldMk cId="3507166571" sldId="290"/>
            <ac:spMk id="14" creationId="{00000000-0000-0000-0000-000000000000}"/>
          </ac:spMkLst>
        </pc:spChg>
      </pc:sldChg>
      <pc:sldChg chg="addSp modSp new mod setBg">
        <pc:chgData name="Joel Mitchell" userId="b9eb93e9caeb5efe" providerId="LiveId" clId="{DF90A3CB-9CA0-462D-A21D-E0D74423AC39}" dt="2026-01-10T19:20:57.094" v="2729" actId="26606"/>
        <pc:sldMkLst>
          <pc:docMk/>
          <pc:sldMk cId="2828908543" sldId="291"/>
        </pc:sldMkLst>
        <pc:picChg chg="add mod">
          <ac:chgData name="Joel Mitchell" userId="b9eb93e9caeb5efe" providerId="LiveId" clId="{DF90A3CB-9CA0-462D-A21D-E0D74423AC39}" dt="2026-01-10T19:20:57.094" v="2729" actId="26606"/>
          <ac:picMkLst>
            <pc:docMk/>
            <pc:sldMk cId="2828908543" sldId="291"/>
            <ac:picMk id="3" creationId="{5C342D6A-D606-7E73-D83E-01F711D3A00B}"/>
          </ac:picMkLst>
        </pc:picChg>
      </pc:sldChg>
      <pc:sldChg chg="modSp add mod modAnim">
        <pc:chgData name="Joel Mitchell" userId="b9eb93e9caeb5efe" providerId="LiveId" clId="{DF90A3CB-9CA0-462D-A21D-E0D74423AC39}" dt="2026-01-10T19:42:48.156" v="3088" actId="27636"/>
        <pc:sldMkLst>
          <pc:docMk/>
          <pc:sldMk cId="2789478578" sldId="292"/>
        </pc:sldMkLst>
        <pc:spChg chg="mod">
          <ac:chgData name="Joel Mitchell" userId="b9eb93e9caeb5efe" providerId="LiveId" clId="{DF90A3CB-9CA0-462D-A21D-E0D74423AC39}" dt="2026-01-10T19:27:44.825" v="2748" actId="20577"/>
          <ac:spMkLst>
            <pc:docMk/>
            <pc:sldMk cId="2789478578" sldId="292"/>
            <ac:spMk id="13" creationId="{00000000-0000-0000-0000-000000000000}"/>
          </ac:spMkLst>
        </pc:spChg>
        <pc:spChg chg="mod">
          <ac:chgData name="Joel Mitchell" userId="b9eb93e9caeb5efe" providerId="LiveId" clId="{DF90A3CB-9CA0-462D-A21D-E0D74423AC39}" dt="2026-01-10T19:42:48.156" v="3088" actId="27636"/>
          <ac:spMkLst>
            <pc:docMk/>
            <pc:sldMk cId="2789478578" sldId="292"/>
            <ac:spMk id="14" creationId="{00000000-0000-0000-0000-000000000000}"/>
          </ac:spMkLst>
        </pc:spChg>
      </pc:sldChg>
      <pc:sldMasterChg chg="modTransition modSldLayout">
        <pc:chgData name="Joel Mitchell" userId="b9eb93e9caeb5efe" providerId="LiveId" clId="{DF90A3CB-9CA0-462D-A21D-E0D74423AC39}" dt="2026-01-08T18:03:00.438" v="0"/>
        <pc:sldMasterMkLst>
          <pc:docMk/>
          <pc:sldMasterMk cId="3534779248" sldId="2147483672"/>
        </pc:sldMasterMkLst>
        <pc:sldLayoutChg chg="modTransition">
          <pc:chgData name="Joel Mitchell" userId="b9eb93e9caeb5efe" providerId="LiveId" clId="{DF90A3CB-9CA0-462D-A21D-E0D74423AC39}" dt="2026-01-08T18:03:00.438" v="0"/>
          <pc:sldLayoutMkLst>
            <pc:docMk/>
            <pc:sldMasterMk cId="3534779248" sldId="2147483672"/>
            <pc:sldLayoutMk cId="1612282123" sldId="2147483673"/>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1674408286" sldId="2147483674"/>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3522052119" sldId="2147483675"/>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3048156535" sldId="2147483676"/>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3939212688" sldId="2147483677"/>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3851417156" sldId="2147483678"/>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1053461645" sldId="2147483679"/>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939130835" sldId="2147483680"/>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1249513532" sldId="2147483681"/>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2673034837" sldId="2147483688"/>
          </pc:sldLayoutMkLst>
        </pc:sldLayoutChg>
        <pc:sldLayoutChg chg="modTransition">
          <pc:chgData name="Joel Mitchell" userId="b9eb93e9caeb5efe" providerId="LiveId" clId="{DF90A3CB-9CA0-462D-A21D-E0D74423AC39}" dt="2026-01-08T18:03:00.438" v="0"/>
          <pc:sldLayoutMkLst>
            <pc:docMk/>
            <pc:sldMasterMk cId="3534779248" sldId="2147483672"/>
            <pc:sldLayoutMk cId="2384781182" sldId="214748368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1/11/2026</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1/11/2026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ctrTitle"/>
          </p:nvPr>
        </p:nvSpPr>
        <p:spPr>
          <a:xfrm>
            <a:off x="3961367" y="1964267"/>
            <a:ext cx="7195852" cy="2421464"/>
          </a:xfrm>
        </p:spPr>
        <p:txBody>
          <a:bodyPr anchor="b">
            <a:normAutofit/>
          </a:bodyPr>
          <a:lstStyle>
            <a:lvl1pPr algn="r">
              <a:defRPr sz="4799">
                <a:effectLst/>
              </a:defRPr>
            </a:lvl1pPr>
          </a:lstStyle>
          <a:p>
            <a:r>
              <a:rPr lang="en-US"/>
              <a:t>Click to edit Master title style</a:t>
            </a:r>
            <a:endParaRPr lang="en-US" dirty="0"/>
          </a:p>
        </p:txBody>
      </p:sp>
      <p:sp>
        <p:nvSpPr>
          <p:cNvPr id="3" name="Subtitle 2"/>
          <p:cNvSpPr>
            <a:spLocks noGrp="1"/>
          </p:cNvSpPr>
          <p:nvPr>
            <p:ph type="subTitle" idx="1"/>
          </p:nvPr>
        </p:nvSpPr>
        <p:spPr>
          <a:xfrm>
            <a:off x="3961367" y="4385733"/>
            <a:ext cx="7195852" cy="1405467"/>
          </a:xfrm>
        </p:spPr>
        <p:txBody>
          <a:bodyPr anchor="t">
            <a:normAutofit/>
          </a:bodyPr>
          <a:lstStyle>
            <a:lvl1pPr marL="0" indent="0" algn="r">
              <a:buNone/>
              <a:defRPr sz="1799" cap="all">
                <a:solidFill>
                  <a:schemeClr val="tx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0232" y="5870576"/>
            <a:ext cx="1599783" cy="377825"/>
          </a:xfrm>
        </p:spPr>
        <p:txBody>
          <a:bodyPr/>
          <a:lstStyle/>
          <a:p>
            <a:fld id="{B61BEF0D-F0BB-DE4B-95CE-6DB70DBA9567}" type="datetimeFigureOut">
              <a:rPr lang="en-US" dirty="0"/>
              <a:pPr/>
              <a:t>1/11/2026</a:t>
            </a:fld>
            <a:endParaRPr lang="en-US" dirty="0"/>
          </a:p>
        </p:txBody>
      </p:sp>
      <p:sp>
        <p:nvSpPr>
          <p:cNvPr id="5" name="Footer Placeholder 4"/>
          <p:cNvSpPr>
            <a:spLocks noGrp="1"/>
          </p:cNvSpPr>
          <p:nvPr>
            <p:ph type="ftr" sz="quarter" idx="11"/>
          </p:nvPr>
        </p:nvSpPr>
        <p:spPr>
          <a:xfrm>
            <a:off x="3961367" y="5870576"/>
            <a:ext cx="4892684" cy="377825"/>
          </a:xfrm>
        </p:spPr>
        <p:txBody>
          <a:bodyPr/>
          <a:lstStyle/>
          <a:p>
            <a:endParaRPr lang="en-US" dirty="0"/>
          </a:p>
        </p:txBody>
      </p:sp>
      <p:sp>
        <p:nvSpPr>
          <p:cNvPr id="6" name="Slide Number Placeholder 5"/>
          <p:cNvSpPr>
            <a:spLocks noGrp="1"/>
          </p:cNvSpPr>
          <p:nvPr>
            <p:ph type="sldNum" sz="quarter" idx="12"/>
          </p:nvPr>
        </p:nvSpPr>
        <p:spPr>
          <a:xfrm>
            <a:off x="10606196" y="5870576"/>
            <a:ext cx="551023" cy="3778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122821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dirty="0"/>
          </a:p>
        </p:txBody>
      </p:sp>
    </p:spTree>
    <p:extLst>
      <p:ext uri="{BB962C8B-B14F-4D97-AF65-F5344CB8AC3E}">
        <p14:creationId xmlns:p14="http://schemas.microsoft.com/office/powerpoint/2010/main" val="167440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2" y="3308581"/>
            <a:ext cx="10128789" cy="1468800"/>
          </a:xfrm>
        </p:spPr>
        <p:txBody>
          <a:bodyPr anchor="b"/>
          <a:lstStyle>
            <a:lvl1pPr algn="l">
              <a:defRPr sz="3999" b="0" cap="all"/>
            </a:lvl1pPr>
          </a:lstStyle>
          <a:p>
            <a:r>
              <a:rPr lang="en-US"/>
              <a:t>Click to edit Master title style</a:t>
            </a:r>
            <a:endParaRPr lang="en-US" dirty="0"/>
          </a:p>
        </p:txBody>
      </p:sp>
      <p:sp>
        <p:nvSpPr>
          <p:cNvPr id="3" name="Text Placeholder 2"/>
          <p:cNvSpPr>
            <a:spLocks noGrp="1"/>
          </p:cNvSpPr>
          <p:nvPr>
            <p:ph type="body" idx="1"/>
          </p:nvPr>
        </p:nvSpPr>
        <p:spPr>
          <a:xfrm>
            <a:off x="685620" y="4777381"/>
            <a:ext cx="10128790" cy="860400"/>
          </a:xfrm>
        </p:spPr>
        <p:txBody>
          <a:bodyPr anchor="t">
            <a:normAutofit/>
          </a:bodyPr>
          <a:lstStyle>
            <a:lvl1pPr marL="0" indent="0" algn="l">
              <a:buNone/>
              <a:defRPr sz="1999" cap="all">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52205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623" y="2142067"/>
            <a:ext cx="4994033"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0379" y="2142068"/>
            <a:ext cx="4994031"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FE8FB1-0A7A-443E-AAF7-31D4FA1AA312}" type="datetimeFigureOut">
              <a:rPr lang="en-US" smtClean="0"/>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04815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416" y="2218267"/>
            <a:ext cx="4707828" cy="576262"/>
          </a:xfrm>
        </p:spPr>
        <p:txBody>
          <a:bodyPr anchor="b">
            <a:noAutofit/>
          </a:bodyPr>
          <a:lstStyle>
            <a:lvl1pPr marL="0" indent="0">
              <a:buNone/>
              <a:defRPr sz="27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685623" y="2870201"/>
            <a:ext cx="4995622"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416" y="2226734"/>
            <a:ext cx="4721583" cy="576262"/>
          </a:xfrm>
        </p:spPr>
        <p:txBody>
          <a:bodyPr anchor="b">
            <a:noAutofit/>
          </a:bodyPr>
          <a:lstStyle>
            <a:lvl1pPr marL="0" indent="0">
              <a:buNone/>
              <a:defRPr sz="27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1967" y="2870201"/>
            <a:ext cx="499403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FE8FB1-0A7A-443E-AAF7-31D4FA1AA312}" type="datetimeFigureOut">
              <a:rPr lang="en-US" smtClean="0"/>
              <a:t>1/11/2026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93921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FE8FB1-0A7A-443E-AAF7-31D4FA1AA312}" type="datetimeFigureOut">
              <a:rPr lang="en-US" smtClean="0"/>
              <a:t>1/11/2026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85141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Date Placeholder 1"/>
          <p:cNvSpPr>
            <a:spLocks noGrp="1"/>
          </p:cNvSpPr>
          <p:nvPr>
            <p:ph type="dt" sz="half" idx="10"/>
          </p:nvPr>
        </p:nvSpPr>
        <p:spPr/>
        <p:txBody>
          <a:bodyPr/>
          <a:lstStyle/>
          <a:p>
            <a:fld id="{9AFE8FB1-0A7A-443E-AAF7-31D4FA1AA312}" type="datetimeFigureOut">
              <a:rPr lang="en-US" smtClean="0"/>
              <a:t>1/11/2026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05346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2" y="2074333"/>
            <a:ext cx="3679926" cy="1371600"/>
          </a:xfrm>
        </p:spPr>
        <p:txBody>
          <a:bodyPr anchor="b">
            <a:normAutofit/>
          </a:bodyPr>
          <a:lstStyle>
            <a:lvl1pPr algn="l">
              <a:defRPr sz="2399" b="0"/>
            </a:lvl1pPr>
          </a:lstStyle>
          <a:p>
            <a:r>
              <a:rPr lang="en-US"/>
              <a:t>Click to edit Master title style</a:t>
            </a:r>
            <a:endParaRPr lang="en-US" dirty="0"/>
          </a:p>
        </p:txBody>
      </p:sp>
      <p:sp>
        <p:nvSpPr>
          <p:cNvPr id="3" name="Content Placeholder 2"/>
          <p:cNvSpPr>
            <a:spLocks noGrp="1"/>
          </p:cNvSpPr>
          <p:nvPr>
            <p:ph idx="1"/>
          </p:nvPr>
        </p:nvSpPr>
        <p:spPr>
          <a:xfrm>
            <a:off x="4646991" y="609601"/>
            <a:ext cx="6167419"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622" y="3445933"/>
            <a:ext cx="3679926" cy="1828800"/>
          </a:xfrm>
        </p:spPr>
        <p:txBody>
          <a:bodyPr anchor="t">
            <a:normAutofit/>
          </a:bodyPr>
          <a:lstStyle>
            <a:lvl1pPr marL="0" indent="0">
              <a:buNone/>
              <a:defRPr sz="16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93913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2" y="1600200"/>
            <a:ext cx="6163048" cy="1371600"/>
          </a:xfrm>
        </p:spPr>
        <p:txBody>
          <a:bodyPr anchor="b">
            <a:normAutofit/>
          </a:bodyPr>
          <a:lstStyle>
            <a:lvl1pPr algn="l">
              <a:defRPr sz="2799"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4290" y="914400"/>
            <a:ext cx="328012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622" y="2971800"/>
            <a:ext cx="6163048" cy="1828800"/>
          </a:xfrm>
        </p:spPr>
        <p:txBody>
          <a:bodyPr anchor="t">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24951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2" y="4732865"/>
            <a:ext cx="10128789" cy="566738"/>
          </a:xfrm>
        </p:spPr>
        <p:txBody>
          <a:bodyPr anchor="b">
            <a:normAutofit/>
          </a:bodyPr>
          <a:lstStyle>
            <a:lvl1pPr algn="l">
              <a:defRPr sz="23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243" y="932112"/>
            <a:ext cx="8757546"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622" y="5299603"/>
            <a:ext cx="10128789" cy="493712"/>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pPr/>
              <a:t>1/11/2026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60344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3" y="609602"/>
            <a:ext cx="10128789" cy="3124199"/>
          </a:xfrm>
        </p:spPr>
        <p:txBody>
          <a:bodyPr anchor="ctr">
            <a:normAutofit/>
          </a:bodyPr>
          <a:lstStyle>
            <a:lvl1pPr algn="l">
              <a:defRPr sz="3199" b="0" cap="none"/>
            </a:lvl1pPr>
          </a:lstStyle>
          <a:p>
            <a:r>
              <a:rPr lang="en-US"/>
              <a:t>Click to edit Master title style</a:t>
            </a:r>
            <a:endParaRPr lang="en-US" dirty="0"/>
          </a:p>
        </p:txBody>
      </p:sp>
      <p:sp>
        <p:nvSpPr>
          <p:cNvPr id="3" name="Text Placeholder 2"/>
          <p:cNvSpPr>
            <a:spLocks noGrp="1"/>
          </p:cNvSpPr>
          <p:nvPr>
            <p:ph type="body" idx="1"/>
          </p:nvPr>
        </p:nvSpPr>
        <p:spPr>
          <a:xfrm>
            <a:off x="685621" y="4343400"/>
            <a:ext cx="10128790" cy="1447800"/>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1/11/2026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890450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15" name="TextBox 14"/>
          <p:cNvSpPr txBox="1"/>
          <p:nvPr/>
        </p:nvSpPr>
        <p:spPr>
          <a:xfrm>
            <a:off x="10235201" y="2743200"/>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a:solidFill>
                  <a:schemeClr val="tx1"/>
                </a:solidFill>
                <a:effectLst/>
              </a:rPr>
              <a:t>”</a:t>
            </a:r>
          </a:p>
        </p:txBody>
      </p:sp>
      <p:sp>
        <p:nvSpPr>
          <p:cNvPr id="11" name="TextBox 10"/>
          <p:cNvSpPr txBox="1"/>
          <p:nvPr/>
        </p:nvSpPr>
        <p:spPr>
          <a:xfrm>
            <a:off x="488148" y="823337"/>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a:solidFill>
                  <a:schemeClr val="tx1"/>
                </a:solidFill>
                <a:effectLst/>
              </a:rPr>
              <a:t>“</a:t>
            </a:r>
          </a:p>
        </p:txBody>
      </p:sp>
      <p:sp>
        <p:nvSpPr>
          <p:cNvPr id="2" name="Title 1"/>
          <p:cNvSpPr>
            <a:spLocks noGrp="1"/>
          </p:cNvSpPr>
          <p:nvPr>
            <p:ph type="title"/>
          </p:nvPr>
        </p:nvSpPr>
        <p:spPr>
          <a:xfrm>
            <a:off x="992009" y="609602"/>
            <a:ext cx="9547912" cy="2743199"/>
          </a:xfrm>
        </p:spPr>
        <p:txBody>
          <a:bodyPr anchor="ctr">
            <a:normAutofit/>
          </a:bodyPr>
          <a:lstStyle>
            <a:lvl1pPr algn="l">
              <a:defRPr sz="3199"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589" y="3352800"/>
            <a:ext cx="9336752" cy="381000"/>
          </a:xfrm>
        </p:spPr>
        <p:txBody>
          <a:bodyPr anchor="ctr"/>
          <a:lstStyle>
            <a:lvl1pPr marL="0" indent="0">
              <a:buFontTx/>
              <a:buNone/>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3" name="Text Placeholder 2"/>
          <p:cNvSpPr>
            <a:spLocks noGrp="1"/>
          </p:cNvSpPr>
          <p:nvPr>
            <p:ph type="body" idx="1"/>
          </p:nvPr>
        </p:nvSpPr>
        <p:spPr>
          <a:xfrm>
            <a:off x="687287" y="4343400"/>
            <a:ext cx="10149723" cy="1447800"/>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1/11/2026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68085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4" y="3308581"/>
            <a:ext cx="10128787" cy="1468800"/>
          </a:xfrm>
        </p:spPr>
        <p:txBody>
          <a:bodyPr anchor="b">
            <a:normAutofit/>
          </a:bodyPr>
          <a:lstStyle>
            <a:lvl1pPr algn="l">
              <a:defRPr sz="3199" b="0" cap="none"/>
            </a:lvl1pPr>
          </a:lstStyle>
          <a:p>
            <a:r>
              <a:rPr lang="en-US"/>
              <a:t>Click to edit Master title style</a:t>
            </a:r>
            <a:endParaRPr lang="en-US" dirty="0"/>
          </a:p>
        </p:txBody>
      </p:sp>
      <p:sp>
        <p:nvSpPr>
          <p:cNvPr id="3" name="Text Placeholder 2"/>
          <p:cNvSpPr>
            <a:spLocks noGrp="1"/>
          </p:cNvSpPr>
          <p:nvPr>
            <p:ph type="body" idx="1"/>
          </p:nvPr>
        </p:nvSpPr>
        <p:spPr>
          <a:xfrm>
            <a:off x="685622" y="4777381"/>
            <a:ext cx="10128788" cy="860400"/>
          </a:xfrm>
        </p:spPr>
        <p:txBody>
          <a:bodyPr anchor="t">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1/11/2026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3022726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13" name="TextBox 12"/>
          <p:cNvSpPr txBox="1"/>
          <p:nvPr/>
        </p:nvSpPr>
        <p:spPr>
          <a:xfrm>
            <a:off x="10235201" y="2743200"/>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a:solidFill>
                  <a:schemeClr val="tx1"/>
                </a:solidFill>
                <a:effectLst/>
              </a:rPr>
              <a:t>”</a:t>
            </a:r>
          </a:p>
        </p:txBody>
      </p:sp>
      <p:sp>
        <p:nvSpPr>
          <p:cNvPr id="14" name="TextBox 13"/>
          <p:cNvSpPr txBox="1"/>
          <p:nvPr/>
        </p:nvSpPr>
        <p:spPr>
          <a:xfrm>
            <a:off x="488148" y="823337"/>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a:solidFill>
                  <a:schemeClr val="tx1"/>
                </a:solidFill>
                <a:effectLst/>
              </a:rPr>
              <a:t>“</a:t>
            </a:r>
          </a:p>
        </p:txBody>
      </p:sp>
      <p:sp>
        <p:nvSpPr>
          <p:cNvPr id="16" name="Title 1"/>
          <p:cNvSpPr>
            <a:spLocks noGrp="1"/>
          </p:cNvSpPr>
          <p:nvPr>
            <p:ph type="title"/>
          </p:nvPr>
        </p:nvSpPr>
        <p:spPr>
          <a:xfrm>
            <a:off x="992009" y="609602"/>
            <a:ext cx="9547912" cy="2743199"/>
          </a:xfrm>
        </p:spPr>
        <p:txBody>
          <a:bodyPr anchor="ctr">
            <a:normAutofit/>
          </a:bodyPr>
          <a:lstStyle>
            <a:lvl1pPr algn="l">
              <a:defRPr sz="3199"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621" y="3886200"/>
            <a:ext cx="10132797" cy="889000"/>
          </a:xfrm>
        </p:spPr>
        <p:txBody>
          <a:bodyPr vert="horz" lIns="91440" tIns="45720" rIns="91440" bIns="45720" rtlCol="0" anchor="b">
            <a:normAutofit/>
          </a:bodyPr>
          <a:lstStyle>
            <a:lvl1pPr>
              <a:buNone/>
              <a:defRPr lang="en-US" sz="2399"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620" y="4775200"/>
            <a:ext cx="10132797" cy="10160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1/11/2026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64987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Title 1"/>
          <p:cNvSpPr>
            <a:spLocks noGrp="1"/>
          </p:cNvSpPr>
          <p:nvPr>
            <p:ph type="title"/>
          </p:nvPr>
        </p:nvSpPr>
        <p:spPr>
          <a:xfrm>
            <a:off x="685623" y="609602"/>
            <a:ext cx="1012878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622" y="3505200"/>
            <a:ext cx="10128790" cy="838200"/>
          </a:xfrm>
        </p:spPr>
        <p:txBody>
          <a:bodyPr vert="horz" lIns="91440" tIns="45720" rIns="91440" bIns="45720" rtlCol="0" anchor="b">
            <a:normAutofit/>
          </a:bodyPr>
          <a:lstStyle>
            <a:lvl1pPr>
              <a:buNone/>
              <a:defRPr lang="en-US" sz="2799"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621" y="4343400"/>
            <a:ext cx="10128790" cy="14478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1/11/2026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480079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
        <p:nvSpPr>
          <p:cNvPr id="8" name="Title 1"/>
          <p:cNvSpPr>
            <a:spLocks noGrp="1"/>
          </p:cNvSpPr>
          <p:nvPr>
            <p:ph type="title"/>
          </p:nvPr>
        </p:nvSpPr>
        <p:spPr>
          <a:xfrm>
            <a:off x="685623" y="609601"/>
            <a:ext cx="10128787"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267303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5651" cy="6856214"/>
          </a:xfrm>
          <a:prstGeom prst="rect">
            <a:avLst/>
          </a:prstGeom>
        </p:spPr>
      </p:pic>
      <p:sp>
        <p:nvSpPr>
          <p:cNvPr id="2" name="Vertical Title 1"/>
          <p:cNvSpPr>
            <a:spLocks noGrp="1"/>
          </p:cNvSpPr>
          <p:nvPr>
            <p:ph type="title" orient="vert"/>
          </p:nvPr>
        </p:nvSpPr>
        <p:spPr>
          <a:xfrm>
            <a:off x="8656420" y="609600"/>
            <a:ext cx="2157990"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622" y="609600"/>
            <a:ext cx="783007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38478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623" y="609601"/>
            <a:ext cx="10128787"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623" y="2142068"/>
            <a:ext cx="10128787"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7423" y="5870576"/>
            <a:ext cx="159978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FE8FB1-0A7A-443E-AAF7-31D4FA1AA312}" type="datetimeFigureOut">
              <a:rPr lang="en-US" smtClean="0"/>
              <a:pPr/>
              <a:t>1/11/2026</a:t>
            </a:fld>
            <a:endParaRPr lang="en-US" dirty="0"/>
          </a:p>
        </p:txBody>
      </p:sp>
      <p:sp>
        <p:nvSpPr>
          <p:cNvPr id="5" name="Footer Placeholder 4"/>
          <p:cNvSpPr>
            <a:spLocks noGrp="1"/>
          </p:cNvSpPr>
          <p:nvPr>
            <p:ph type="ftr" sz="quarter" idx="3"/>
          </p:nvPr>
        </p:nvSpPr>
        <p:spPr>
          <a:xfrm>
            <a:off x="685622" y="5870576"/>
            <a:ext cx="782562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3387" y="5870576"/>
            <a:ext cx="55102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353477924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063" rtl="0" eaLnBrk="1" latinLnBrk="0" hangingPunct="1">
        <a:spcBef>
          <a:spcPct val="0"/>
        </a:spcBef>
        <a:buNone/>
        <a:defRPr sz="3599"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664" indent="-285664" algn="l" defTabSz="457063" rtl="0" eaLnBrk="1" latinLnBrk="0" hangingPunct="1">
        <a:spcBef>
          <a:spcPts val="0"/>
        </a:spcBef>
        <a:spcAft>
          <a:spcPts val="1000"/>
        </a:spcAft>
        <a:buClr>
          <a:schemeClr val="tx1"/>
        </a:buClr>
        <a:buSzPct val="100000"/>
        <a:buFont typeface="Arial"/>
        <a:buChar char="•"/>
        <a:defRPr sz="1799" kern="1200" cap="none">
          <a:solidFill>
            <a:schemeClr val="tx1"/>
          </a:solidFill>
          <a:effectLst/>
          <a:latin typeface="+mn-lt"/>
          <a:ea typeface="+mn-ea"/>
          <a:cs typeface="+mn-cs"/>
        </a:defRPr>
      </a:lvl1pPr>
      <a:lvl2pPr marL="742727" indent="-285664" algn="l" defTabSz="457063"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199790" indent="-285664" algn="l" defTabSz="457063"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2587" indent="-171399" algn="l" defTabSz="457063"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1999650" indent="-171399" algn="l" defTabSz="457063"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3846" indent="-228531" algn="l" defTabSz="457063"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0908" indent="-228531" algn="l" defTabSz="457063"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7971" indent="-228531" algn="l" defTabSz="457063"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5034" indent="-228531" algn="l" defTabSz="457063"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a:t>Law &amp; Grace</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“Cherry Picking”?</a:t>
            </a:r>
          </a:p>
        </p:txBody>
      </p:sp>
      <p:sp>
        <p:nvSpPr>
          <p:cNvPr id="14" name="Content Placeholder 13"/>
          <p:cNvSpPr>
            <a:spLocks noGrp="1"/>
          </p:cNvSpPr>
          <p:nvPr>
            <p:ph idx="1"/>
          </p:nvPr>
        </p:nvSpPr>
        <p:spPr>
          <a:xfrm>
            <a:off x="303211" y="990600"/>
            <a:ext cx="11582403" cy="5803900"/>
          </a:xfrm>
        </p:spPr>
        <p:txBody>
          <a:bodyPr anchor="t" anchorCtr="0">
            <a:normAutofit/>
          </a:bodyPr>
          <a:lstStyle/>
          <a:p>
            <a:r>
              <a:rPr lang="en-US" sz="4600" dirty="0"/>
              <a:t>No shellfish (Leviticus 11:9-12)</a:t>
            </a:r>
          </a:p>
          <a:p>
            <a:r>
              <a:rPr lang="en-US" sz="4600" dirty="0"/>
              <a:t>No mixed-fabric clothing (Leviticus 19:19)</a:t>
            </a:r>
          </a:p>
          <a:p>
            <a:r>
              <a:rPr lang="en-US" sz="4600" dirty="0"/>
              <a:t>No homosexuality (Leviticus 18:22)</a:t>
            </a:r>
          </a:p>
          <a:p>
            <a:r>
              <a:rPr lang="en-US" sz="4600" dirty="0"/>
              <a:t>No tattoos (Leviticus 19:28)</a:t>
            </a:r>
          </a:p>
          <a:p>
            <a:r>
              <a:rPr lang="en-US" sz="4600" dirty="0"/>
              <a:t>No work on the Sabbath (Leviticus 23:3)</a:t>
            </a:r>
          </a:p>
        </p:txBody>
      </p:sp>
    </p:spTree>
    <p:extLst>
      <p:ext uri="{BB962C8B-B14F-4D97-AF65-F5344CB8AC3E}">
        <p14:creationId xmlns:p14="http://schemas.microsoft.com/office/powerpoint/2010/main" val="200611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Various approaches</a:t>
            </a:r>
          </a:p>
        </p:txBody>
      </p:sp>
      <p:sp>
        <p:nvSpPr>
          <p:cNvPr id="14" name="Content Placeholder 13"/>
          <p:cNvSpPr>
            <a:spLocks noGrp="1"/>
          </p:cNvSpPr>
          <p:nvPr>
            <p:ph idx="1"/>
          </p:nvPr>
        </p:nvSpPr>
        <p:spPr>
          <a:xfrm>
            <a:off x="303211" y="990600"/>
            <a:ext cx="11582403" cy="5803900"/>
          </a:xfrm>
        </p:spPr>
        <p:txBody>
          <a:bodyPr anchor="t" anchorCtr="0">
            <a:normAutofit/>
          </a:bodyPr>
          <a:lstStyle/>
          <a:p>
            <a:r>
              <a:rPr lang="en-US" sz="4600" dirty="0"/>
              <a:t>“The Old Testament is essentially worthless.” (Marcion the Heretic, Gnosticism)</a:t>
            </a:r>
          </a:p>
          <a:p>
            <a:r>
              <a:rPr lang="en-US" sz="4600" dirty="0"/>
              <a:t>“Pretty much all the OT Laws should be obeyed today.” (Pharisees, Judaizers)</a:t>
            </a:r>
          </a:p>
          <a:p>
            <a:r>
              <a:rPr lang="en-US" sz="4600" dirty="0"/>
              <a:t>“Only the moral laws are for today, not the ceremonial or civic ones.”</a:t>
            </a:r>
          </a:p>
        </p:txBody>
      </p:sp>
    </p:spTree>
    <p:extLst>
      <p:ext uri="{BB962C8B-B14F-4D97-AF65-F5344CB8AC3E}">
        <p14:creationId xmlns:p14="http://schemas.microsoft.com/office/powerpoint/2010/main" val="60014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What is the Law?</a:t>
            </a:r>
          </a:p>
        </p:txBody>
      </p:sp>
    </p:spTree>
    <p:extLst>
      <p:ext uri="{BB962C8B-B14F-4D97-AF65-F5344CB8AC3E}">
        <p14:creationId xmlns:p14="http://schemas.microsoft.com/office/powerpoint/2010/main" val="384775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Content</a:t>
            </a:r>
          </a:p>
        </p:txBody>
      </p:sp>
      <p:sp>
        <p:nvSpPr>
          <p:cNvPr id="14" name="Content Placeholder 13"/>
          <p:cNvSpPr>
            <a:spLocks noGrp="1"/>
          </p:cNvSpPr>
          <p:nvPr>
            <p:ph idx="1"/>
          </p:nvPr>
        </p:nvSpPr>
        <p:spPr>
          <a:xfrm>
            <a:off x="303211" y="990600"/>
            <a:ext cx="11582403" cy="5803900"/>
          </a:xfrm>
        </p:spPr>
        <p:txBody>
          <a:bodyPr anchor="t" anchorCtr="0">
            <a:normAutofit/>
          </a:bodyPr>
          <a:lstStyle/>
          <a:p>
            <a:r>
              <a:rPr lang="en-US" sz="4600" dirty="0"/>
              <a:t>The commandments given to Israel in Exodus-Deuteronomy</a:t>
            </a:r>
          </a:p>
          <a:p>
            <a:r>
              <a:rPr lang="en-US" sz="4600" dirty="0"/>
              <a:t>The conditions of the Mosaic Covenant (Exodus 20ff, Deuteronomy 28-30)</a:t>
            </a:r>
          </a:p>
        </p:txBody>
      </p:sp>
    </p:spTree>
    <p:extLst>
      <p:ext uri="{BB962C8B-B14F-4D97-AF65-F5344CB8AC3E}">
        <p14:creationId xmlns:p14="http://schemas.microsoft.com/office/powerpoint/2010/main" val="290791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Deuteronomy 28:1</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And if you faithfully obey the voice of the Lord your God, being careful to do all his commandments that I command you today, the Lord your God will set you high above all the nations of the earth.</a:t>
            </a:r>
          </a:p>
        </p:txBody>
      </p:sp>
    </p:spTree>
    <p:extLst>
      <p:ext uri="{BB962C8B-B14F-4D97-AF65-F5344CB8AC3E}">
        <p14:creationId xmlns:p14="http://schemas.microsoft.com/office/powerpoint/2010/main" val="170622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Deuteronomy 28:15</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But if you will not obey the voice of the Lord your God or be careful to do all his commandments and his statutes that I command you today, then all these curses shall come upon you and overtake you.</a:t>
            </a:r>
          </a:p>
        </p:txBody>
      </p:sp>
    </p:spTree>
    <p:extLst>
      <p:ext uri="{BB962C8B-B14F-4D97-AF65-F5344CB8AC3E}">
        <p14:creationId xmlns:p14="http://schemas.microsoft.com/office/powerpoint/2010/main" val="52045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Deuteronomy 30:1-2</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“And when all these things come upon you, the blessing and the curse, which I have set before you, and you call them to mind among all the nations where the L</a:t>
            </a:r>
            <a:r>
              <a:rPr lang="en-US" sz="4600" cap="small" dirty="0"/>
              <a:t>ord</a:t>
            </a:r>
            <a:r>
              <a:rPr lang="en-US" sz="4600" dirty="0"/>
              <a:t> your God has driven you, and return to the L</a:t>
            </a:r>
            <a:r>
              <a:rPr lang="en-US" sz="4600" cap="small" dirty="0"/>
              <a:t>ord</a:t>
            </a:r>
            <a:r>
              <a:rPr lang="en-US" sz="4600" dirty="0"/>
              <a:t> your God, you and your children, and obey his voice in all that I command you today, with all your heart and with all your soul,…</a:t>
            </a:r>
          </a:p>
        </p:txBody>
      </p:sp>
    </p:spTree>
    <p:extLst>
      <p:ext uri="{BB962C8B-B14F-4D97-AF65-F5344CB8AC3E}">
        <p14:creationId xmlns:p14="http://schemas.microsoft.com/office/powerpoint/2010/main" val="31788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Deuteronomy 30:3</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then the L</a:t>
            </a:r>
            <a:r>
              <a:rPr lang="en-US" sz="4600" cap="small" dirty="0"/>
              <a:t>ord</a:t>
            </a:r>
            <a:r>
              <a:rPr lang="en-US" sz="4600" dirty="0"/>
              <a:t> your God will restore your fortunes and have mercy on you, and he will gather you again from all the peoples where the Lord your God has scattered you.</a:t>
            </a:r>
          </a:p>
        </p:txBody>
      </p:sp>
    </p:spTree>
    <p:extLst>
      <p:ext uri="{BB962C8B-B14F-4D97-AF65-F5344CB8AC3E}">
        <p14:creationId xmlns:p14="http://schemas.microsoft.com/office/powerpoint/2010/main" val="341798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What purpose(s) did the Law have?</a:t>
            </a:r>
          </a:p>
        </p:txBody>
      </p:sp>
    </p:spTree>
    <p:extLst>
      <p:ext uri="{BB962C8B-B14F-4D97-AF65-F5344CB8AC3E}">
        <p14:creationId xmlns:p14="http://schemas.microsoft.com/office/powerpoint/2010/main" val="350982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Leviticus 20:26</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You shall be holy to me, for I the </a:t>
            </a:r>
            <a:r>
              <a:rPr lang="en-US" sz="4600" cap="small" dirty="0"/>
              <a:t>Lord</a:t>
            </a:r>
            <a:r>
              <a:rPr lang="en-US" sz="4600" dirty="0"/>
              <a:t> am holy and have separated you from the peoples, that you should be mine.</a:t>
            </a:r>
          </a:p>
        </p:txBody>
      </p:sp>
    </p:spTree>
    <p:extLst>
      <p:ext uri="{BB962C8B-B14F-4D97-AF65-F5344CB8AC3E}">
        <p14:creationId xmlns:p14="http://schemas.microsoft.com/office/powerpoint/2010/main" val="180446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Romans 3:19-20</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Now we know that whatever the law says it speaks to those who are under the law, so that every mouth may be stopped, and the whole world may be held accountable to God. For by works of the law no human being will be justified in his sight, since through the law comes knowledge of sin.</a:t>
            </a:r>
          </a:p>
        </p:txBody>
      </p:sp>
    </p:spTree>
    <p:extLst>
      <p:ext uri="{BB962C8B-B14F-4D97-AF65-F5344CB8AC3E}">
        <p14:creationId xmlns:p14="http://schemas.microsoft.com/office/powerpoint/2010/main" val="373023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Romans 3:21-24</a:t>
            </a:r>
          </a:p>
        </p:txBody>
      </p:sp>
      <p:sp>
        <p:nvSpPr>
          <p:cNvPr id="14" name="Content Placeholder 13"/>
          <p:cNvSpPr>
            <a:spLocks noGrp="1"/>
          </p:cNvSpPr>
          <p:nvPr>
            <p:ph idx="1"/>
          </p:nvPr>
        </p:nvSpPr>
        <p:spPr>
          <a:xfrm>
            <a:off x="303211" y="990600"/>
            <a:ext cx="11582403" cy="5803900"/>
          </a:xfrm>
        </p:spPr>
        <p:txBody>
          <a:bodyPr anchor="t" anchorCtr="0">
            <a:normAutofit lnSpcReduction="10000"/>
          </a:bodyPr>
          <a:lstStyle/>
          <a:p>
            <a:pPr marL="0" indent="0">
              <a:buNone/>
            </a:pPr>
            <a:r>
              <a:rPr lang="en-US" sz="4600" dirty="0"/>
              <a:t>But now the righteousness of God has been manifested apart from the law, although the Law and the Prophets bear witness to it— the righteousness of God through faith in Jesus Christ for all who believe. For there is no distinction: for all have sinned and fall short of the glory of God, and are justified by his grace as a gift, through the redemption that is in Christ Jesus,</a:t>
            </a:r>
          </a:p>
        </p:txBody>
      </p:sp>
    </p:spTree>
    <p:extLst>
      <p:ext uri="{BB962C8B-B14F-4D97-AF65-F5344CB8AC3E}">
        <p14:creationId xmlns:p14="http://schemas.microsoft.com/office/powerpoint/2010/main" val="187314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Some effects of individual laws</a:t>
            </a:r>
          </a:p>
        </p:txBody>
      </p:sp>
      <p:sp>
        <p:nvSpPr>
          <p:cNvPr id="14" name="Content Placeholder 13"/>
          <p:cNvSpPr>
            <a:spLocks noGrp="1"/>
          </p:cNvSpPr>
          <p:nvPr>
            <p:ph idx="1"/>
          </p:nvPr>
        </p:nvSpPr>
        <p:spPr>
          <a:xfrm>
            <a:off x="303211" y="990600"/>
            <a:ext cx="11582403" cy="5803900"/>
          </a:xfrm>
        </p:spPr>
        <p:txBody>
          <a:bodyPr anchor="t" anchorCtr="0">
            <a:normAutofit/>
          </a:bodyPr>
          <a:lstStyle/>
          <a:p>
            <a:r>
              <a:rPr lang="en-US" sz="4600" dirty="0"/>
              <a:t>Defining what is morally right &amp; wrong</a:t>
            </a:r>
          </a:p>
          <a:p>
            <a:r>
              <a:rPr lang="en-US" sz="4600" dirty="0"/>
              <a:t>Providing object lessons (types) of Christ</a:t>
            </a:r>
          </a:p>
          <a:p>
            <a:r>
              <a:rPr lang="en-US" sz="4600" dirty="0"/>
              <a:t>Protecting people from each other</a:t>
            </a:r>
          </a:p>
          <a:p>
            <a:r>
              <a:rPr lang="en-US" sz="4600" dirty="0"/>
              <a:t>Encouraging good health</a:t>
            </a:r>
          </a:p>
          <a:p>
            <a:r>
              <a:rPr lang="en-US" sz="4600" dirty="0"/>
              <a:t>Running the national government</a:t>
            </a:r>
          </a:p>
          <a:p>
            <a:r>
              <a:rPr lang="en-US" sz="4600" dirty="0"/>
              <a:t>Making Israel distinct</a:t>
            </a:r>
          </a:p>
          <a:p>
            <a:r>
              <a:rPr lang="en-US" sz="4600" dirty="0"/>
              <a:t>Avoiding pagan worship practices</a:t>
            </a:r>
          </a:p>
        </p:txBody>
      </p:sp>
    </p:spTree>
    <p:extLst>
      <p:ext uri="{BB962C8B-B14F-4D97-AF65-F5344CB8AC3E}">
        <p14:creationId xmlns:p14="http://schemas.microsoft.com/office/powerpoint/2010/main" val="143295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622" y="3308580"/>
            <a:ext cx="11352390" cy="2025419"/>
          </a:xfrm>
        </p:spPr>
        <p:txBody>
          <a:bodyPr>
            <a:normAutofit/>
          </a:bodyPr>
          <a:lstStyle/>
          <a:p>
            <a:r>
              <a:rPr lang="en-US" sz="4800" cap="small" dirty="0"/>
              <a:t>What does the New Testament </a:t>
            </a:r>
            <a:br>
              <a:rPr lang="en-US" sz="4800" cap="small" dirty="0"/>
            </a:br>
            <a:r>
              <a:rPr lang="en-US" sz="4800" cap="small" dirty="0"/>
              <a:t>say about the Law?</a:t>
            </a:r>
          </a:p>
        </p:txBody>
      </p:sp>
    </p:spTree>
    <p:extLst>
      <p:ext uri="{BB962C8B-B14F-4D97-AF65-F5344CB8AC3E}">
        <p14:creationId xmlns:p14="http://schemas.microsoft.com/office/powerpoint/2010/main" val="134358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Matthew 5:17</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Do not think that I have come to abolish the Law or the Prophets; I have not come to abolish them but to fulfill them. </a:t>
            </a:r>
          </a:p>
        </p:txBody>
      </p:sp>
    </p:spTree>
    <p:extLst>
      <p:ext uri="{BB962C8B-B14F-4D97-AF65-F5344CB8AC3E}">
        <p14:creationId xmlns:p14="http://schemas.microsoft.com/office/powerpoint/2010/main" val="49444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Acts 5:7-9</a:t>
            </a:r>
          </a:p>
        </p:txBody>
      </p:sp>
      <p:sp>
        <p:nvSpPr>
          <p:cNvPr id="14" name="Content Placeholder 13"/>
          <p:cNvSpPr>
            <a:spLocks noGrp="1"/>
          </p:cNvSpPr>
          <p:nvPr>
            <p:ph idx="1"/>
          </p:nvPr>
        </p:nvSpPr>
        <p:spPr>
          <a:xfrm>
            <a:off x="303211" y="990600"/>
            <a:ext cx="11582403" cy="5803900"/>
          </a:xfrm>
        </p:spPr>
        <p:txBody>
          <a:bodyPr anchor="t" anchorCtr="0">
            <a:normAutofit lnSpcReduction="10000"/>
          </a:bodyPr>
          <a:lstStyle/>
          <a:p>
            <a:pPr marL="0" indent="0">
              <a:buNone/>
            </a:pPr>
            <a:r>
              <a:rPr lang="en-US" sz="4600" dirty="0"/>
              <a:t>And after there had been much debate, Peter stood up and said to them, “Brothers, you know that in the early days God made a choice among you, that by my mouth the Gentiles should hear the word of the gospel and believe. And God, who knows the heart, bore witness to them, by giving them the Holy Spirit just as he did to us, and he made no distinction between us and them, having cleansed their hearts by faith.</a:t>
            </a:r>
          </a:p>
        </p:txBody>
      </p:sp>
    </p:spTree>
    <p:extLst>
      <p:ext uri="{BB962C8B-B14F-4D97-AF65-F5344CB8AC3E}">
        <p14:creationId xmlns:p14="http://schemas.microsoft.com/office/powerpoint/2010/main" val="104063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Acts 5:10-11</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Now, therefore, why are you putting God to the test by placing a yoke on the neck of the disciples that neither our fathers nor we have been able to bear? But we believe that we will be saved through the grace of the Lord Jesus, just as they will.”</a:t>
            </a:r>
          </a:p>
        </p:txBody>
      </p:sp>
    </p:spTree>
    <p:extLst>
      <p:ext uri="{BB962C8B-B14F-4D97-AF65-F5344CB8AC3E}">
        <p14:creationId xmlns:p14="http://schemas.microsoft.com/office/powerpoint/2010/main" val="4167097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Colossians 3:16-17</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Therefore let no one pass judgment on you in questions of food and drink, or with regard to a festival or a new moon or a Sabbath. These are a shadow of the things to come, but the substance belongs to Christ.</a:t>
            </a:r>
          </a:p>
        </p:txBody>
      </p:sp>
    </p:spTree>
    <p:extLst>
      <p:ext uri="{BB962C8B-B14F-4D97-AF65-F5344CB8AC3E}">
        <p14:creationId xmlns:p14="http://schemas.microsoft.com/office/powerpoint/2010/main" val="315535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Galatians 3:10-12</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For all who rely on works of the law are under a curse; for it is written, “Cursed be everyone who does not abide by all things written in the Book of the Law, and do them.” Now it is evident that no one is justified before God by the law, for “The righteous shall live by faith.” But the law is not of faith, rather “The one who does them shall live by them.”</a:t>
            </a:r>
          </a:p>
        </p:txBody>
      </p:sp>
    </p:spTree>
    <p:extLst>
      <p:ext uri="{BB962C8B-B14F-4D97-AF65-F5344CB8AC3E}">
        <p14:creationId xmlns:p14="http://schemas.microsoft.com/office/powerpoint/2010/main" val="200081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Galatians 3:13-14</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Christ redeemed us from the curse of the law by becoming a curse for us—for it is written, “Cursed is everyone who is hanged on a tree”— so that in Christ Jesus the blessing of Abraham might come to the Gentiles, so that we might receive the promised Spirit through faith.</a:t>
            </a:r>
          </a:p>
        </p:txBody>
      </p:sp>
    </p:spTree>
    <p:extLst>
      <p:ext uri="{BB962C8B-B14F-4D97-AF65-F5344CB8AC3E}">
        <p14:creationId xmlns:p14="http://schemas.microsoft.com/office/powerpoint/2010/main" val="83681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Galatians 5:1-4</a:t>
            </a:r>
          </a:p>
        </p:txBody>
      </p:sp>
      <p:sp>
        <p:nvSpPr>
          <p:cNvPr id="14" name="Content Placeholder 13"/>
          <p:cNvSpPr>
            <a:spLocks noGrp="1"/>
          </p:cNvSpPr>
          <p:nvPr>
            <p:ph idx="1"/>
          </p:nvPr>
        </p:nvSpPr>
        <p:spPr>
          <a:xfrm>
            <a:off x="303211" y="990600"/>
            <a:ext cx="11582403" cy="5803900"/>
          </a:xfrm>
        </p:spPr>
        <p:txBody>
          <a:bodyPr anchor="t" anchorCtr="0">
            <a:normAutofit fontScale="92500" lnSpcReduction="10000"/>
          </a:bodyPr>
          <a:lstStyle/>
          <a:p>
            <a:pPr marL="0" indent="0">
              <a:buNone/>
            </a:pPr>
            <a:r>
              <a:rPr lang="en-US" sz="4600" dirty="0"/>
              <a:t>For freedom Christ has set us free; stand firm therefore, and do not submit again to a yoke of slavery. Look: I, Paul, say to you that if you accept circumcision, Christ will be of no advantage to you. I testify again to every man who accepts circumcision that he is obligated to keep the whole law. You are severed from Christ, you who would be justified by the law; you have fallen away from grace.</a:t>
            </a:r>
          </a:p>
        </p:txBody>
      </p:sp>
    </p:spTree>
    <p:extLst>
      <p:ext uri="{BB962C8B-B14F-4D97-AF65-F5344CB8AC3E}">
        <p14:creationId xmlns:p14="http://schemas.microsoft.com/office/powerpoint/2010/main" val="263862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Galatians 3:23-25</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Now before faith came, we were held captive under the law, imprisoned until the coming faith would be revealed. So then, the law was our guardian until Christ came, in order that we might be justified by faith. But now that faith has come, we are no longer under a guardian,</a:t>
            </a:r>
          </a:p>
        </p:txBody>
      </p:sp>
    </p:spTree>
    <p:extLst>
      <p:ext uri="{BB962C8B-B14F-4D97-AF65-F5344CB8AC3E}">
        <p14:creationId xmlns:p14="http://schemas.microsoft.com/office/powerpoint/2010/main" val="270507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How do we live holy lives?</a:t>
            </a:r>
          </a:p>
        </p:txBody>
      </p:sp>
    </p:spTree>
    <p:extLst>
      <p:ext uri="{BB962C8B-B14F-4D97-AF65-F5344CB8AC3E}">
        <p14:creationId xmlns:p14="http://schemas.microsoft.com/office/powerpoint/2010/main" val="182526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Matthew 22:36-40</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“Teacher, which is the great commandment in the Law?” And he said to him, “You shall love the Lord your God with all your heart and with all your soul and with all your mind. This is the great and first commandment. And a second is like it: You shall love your neighbor as yourself. On these two commandments depend all the Law and the Prophets.”</a:t>
            </a:r>
          </a:p>
        </p:txBody>
      </p:sp>
    </p:spTree>
    <p:extLst>
      <p:ext uri="{BB962C8B-B14F-4D97-AF65-F5344CB8AC3E}">
        <p14:creationId xmlns:p14="http://schemas.microsoft.com/office/powerpoint/2010/main" val="415257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Romans 13:8-10</a:t>
            </a:r>
          </a:p>
        </p:txBody>
      </p:sp>
      <p:sp>
        <p:nvSpPr>
          <p:cNvPr id="14" name="Content Placeholder 13"/>
          <p:cNvSpPr>
            <a:spLocks noGrp="1"/>
          </p:cNvSpPr>
          <p:nvPr>
            <p:ph idx="1"/>
          </p:nvPr>
        </p:nvSpPr>
        <p:spPr>
          <a:xfrm>
            <a:off x="303211" y="990600"/>
            <a:ext cx="11582403" cy="5803900"/>
          </a:xfrm>
        </p:spPr>
        <p:txBody>
          <a:bodyPr anchor="t" anchorCtr="0">
            <a:normAutofit lnSpcReduction="10000"/>
          </a:bodyPr>
          <a:lstStyle/>
          <a:p>
            <a:pPr marL="0" indent="0">
              <a:buNone/>
            </a:pPr>
            <a:r>
              <a:rPr lang="en-US" sz="4600" dirty="0"/>
              <a:t>Owe no one anything, except to love each other, for the one who loves another has fulfilled the law. For the commandments, “You shall not commit adultery, You shall not murder, You shall not steal, You shall not covet,” and any other commandment, are summed up in this word: “You shall love your neighbor as yourself.” Love does no wrong to a neighbor; therefore love is the fulfilling of the law.</a:t>
            </a:r>
          </a:p>
        </p:txBody>
      </p:sp>
    </p:spTree>
    <p:extLst>
      <p:ext uri="{BB962C8B-B14F-4D97-AF65-F5344CB8AC3E}">
        <p14:creationId xmlns:p14="http://schemas.microsoft.com/office/powerpoint/2010/main" val="31048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Romans 12:1-2</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I appeal to you therefore, brothers, by the mercies of God, to present your bodies as a living sacrifice, holy and acceptable to God, which is your spiritual worship. Do not be conformed to this world, but be transformed by the renewal of your mind, that by testing you may discern what is the will of God, what is good and acceptable and perfect.</a:t>
            </a:r>
          </a:p>
        </p:txBody>
      </p:sp>
    </p:spTree>
    <p:extLst>
      <p:ext uri="{BB962C8B-B14F-4D97-AF65-F5344CB8AC3E}">
        <p14:creationId xmlns:p14="http://schemas.microsoft.com/office/powerpoint/2010/main" val="53770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Galatians 5:22-25</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But the fruit of the Spirit is love, joy, peace, patience, kindness, goodness, faithfulness, gentleness, self-control; against such things there is no law. And those who belong to Christ Jesus have crucified the flesh with its passions and desires. If we live by the Spirit, let us also keep in step with the Spirit. </a:t>
            </a:r>
          </a:p>
        </p:txBody>
      </p:sp>
    </p:spTree>
    <p:extLst>
      <p:ext uri="{BB962C8B-B14F-4D97-AF65-F5344CB8AC3E}">
        <p14:creationId xmlns:p14="http://schemas.microsoft.com/office/powerpoint/2010/main" val="44723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Matthew 5:16</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In the same way, let your light shine before others, </a:t>
            </a:r>
            <a:r>
              <a:rPr lang="en-US" sz="4600"/>
              <a:t>so that </a:t>
            </a:r>
            <a:r>
              <a:rPr lang="en-US" sz="4600" dirty="0"/>
              <a:t>they may see your good works and give glory to your Father who is in heaven.</a:t>
            </a:r>
          </a:p>
        </p:txBody>
      </p:sp>
    </p:spTree>
    <p:extLst>
      <p:ext uri="{BB962C8B-B14F-4D97-AF65-F5344CB8AC3E}">
        <p14:creationId xmlns:p14="http://schemas.microsoft.com/office/powerpoint/2010/main" val="391472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cap="small" dirty="0"/>
              <a:t>What is the use of the Law today?</a:t>
            </a:r>
          </a:p>
        </p:txBody>
      </p:sp>
    </p:spTree>
    <p:extLst>
      <p:ext uri="{BB962C8B-B14F-4D97-AF65-F5344CB8AC3E}">
        <p14:creationId xmlns:p14="http://schemas.microsoft.com/office/powerpoint/2010/main" val="134241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It reveals God’s unchanging character</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Malachi 3:6 – For I the L</a:t>
            </a:r>
            <a:r>
              <a:rPr lang="en-US" sz="4600" cap="small" dirty="0"/>
              <a:t>ord</a:t>
            </a:r>
            <a:r>
              <a:rPr lang="en-US" sz="4600" dirty="0"/>
              <a:t> do not change; therefore you, O children of Jacob, are not consumed. </a:t>
            </a:r>
          </a:p>
          <a:p>
            <a:pPr marL="0" indent="0">
              <a:buNone/>
            </a:pPr>
            <a:r>
              <a:rPr lang="en-US" sz="4600" dirty="0"/>
              <a:t>Hebrews 13:8 – Jesus Christ is the same yesterday and today and forever.</a:t>
            </a:r>
          </a:p>
        </p:txBody>
      </p:sp>
    </p:spTree>
    <p:extLst>
      <p:ext uri="{BB962C8B-B14F-4D97-AF65-F5344CB8AC3E}">
        <p14:creationId xmlns:p14="http://schemas.microsoft.com/office/powerpoint/2010/main" val="193927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It reveals our sinfulness &amp; need of a Savior</a:t>
            </a:r>
          </a:p>
        </p:txBody>
      </p:sp>
      <p:sp>
        <p:nvSpPr>
          <p:cNvPr id="14" name="Content Placeholder 13"/>
          <p:cNvSpPr>
            <a:spLocks noGrp="1"/>
          </p:cNvSpPr>
          <p:nvPr>
            <p:ph idx="1"/>
          </p:nvPr>
        </p:nvSpPr>
        <p:spPr>
          <a:xfrm>
            <a:off x="303211" y="990600"/>
            <a:ext cx="11582403" cy="5803900"/>
          </a:xfrm>
        </p:spPr>
        <p:txBody>
          <a:bodyPr anchor="t" anchorCtr="0">
            <a:normAutofit fontScale="92500" lnSpcReduction="10000"/>
          </a:bodyPr>
          <a:lstStyle/>
          <a:p>
            <a:pPr marL="0" indent="0">
              <a:buNone/>
            </a:pPr>
            <a:r>
              <a:rPr lang="en-US" sz="4600" dirty="0"/>
              <a:t>From Matthew 5:21-48</a:t>
            </a:r>
          </a:p>
          <a:p>
            <a:r>
              <a:rPr lang="en-US" sz="4600" dirty="0"/>
              <a:t>vv. 21-26 – Hatred/Insults = Murder</a:t>
            </a:r>
          </a:p>
          <a:p>
            <a:r>
              <a:rPr lang="en-US" sz="4600" dirty="0"/>
              <a:t>vv. 27-32 – Lustful looks/fantasizing/divorce &amp; remarriage = Adultery</a:t>
            </a:r>
          </a:p>
          <a:p>
            <a:r>
              <a:rPr lang="en-US" sz="4600" dirty="0"/>
              <a:t>vv. 33-37 – All speech (not just promises &amp; oaths) must be sincere and not deceptive</a:t>
            </a:r>
          </a:p>
          <a:p>
            <a:r>
              <a:rPr lang="en-US" sz="4600" dirty="0"/>
              <a:t>vv. 38-48 – Love of neighbor includes </a:t>
            </a:r>
            <a:br>
              <a:rPr lang="en-US" sz="4600" dirty="0"/>
            </a:br>
            <a:r>
              <a:rPr lang="en-US" sz="4600" dirty="0"/>
              <a:t>non-retaliation when wronged &amp; love of enemies</a:t>
            </a:r>
          </a:p>
        </p:txBody>
      </p:sp>
    </p:spTree>
    <p:extLst>
      <p:ext uri="{BB962C8B-B14F-4D97-AF65-F5344CB8AC3E}">
        <p14:creationId xmlns:p14="http://schemas.microsoft.com/office/powerpoint/2010/main" val="293470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Matthew 5:3</a:t>
            </a:r>
          </a:p>
        </p:txBody>
      </p:sp>
      <p:sp>
        <p:nvSpPr>
          <p:cNvPr id="14" name="Content Placeholder 13"/>
          <p:cNvSpPr>
            <a:spLocks noGrp="1"/>
          </p:cNvSpPr>
          <p:nvPr>
            <p:ph idx="1"/>
          </p:nvPr>
        </p:nvSpPr>
        <p:spPr>
          <a:xfrm>
            <a:off x="303211" y="990600"/>
            <a:ext cx="11582403" cy="5803900"/>
          </a:xfrm>
        </p:spPr>
        <p:txBody>
          <a:bodyPr anchor="t" anchorCtr="0">
            <a:normAutofit/>
          </a:bodyPr>
          <a:lstStyle/>
          <a:p>
            <a:pPr marL="0" indent="0">
              <a:buNone/>
            </a:pPr>
            <a:r>
              <a:rPr lang="en-US" sz="4600" dirty="0"/>
              <a:t>Blessed are the poor in spirit, for theirs is the kingdom of heaven.</a:t>
            </a:r>
          </a:p>
        </p:txBody>
      </p:sp>
    </p:spTree>
    <p:extLst>
      <p:ext uri="{BB962C8B-B14F-4D97-AF65-F5344CB8AC3E}">
        <p14:creationId xmlns:p14="http://schemas.microsoft.com/office/powerpoint/2010/main" val="350716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342D6A-D606-7E73-D83E-01F711D3A00B}"/>
              </a:ext>
            </a:extLst>
          </p:cNvPr>
          <p:cNvPicPr>
            <a:picLocks noChangeAspect="1"/>
          </p:cNvPicPr>
          <p:nvPr/>
        </p:nvPicPr>
        <p:blipFill>
          <a:blip r:embed="rId3"/>
          <a:srcRect b="12086"/>
          <a:stretch>
            <a:fillRect/>
          </a:stretch>
        </p:blipFill>
        <p:spPr>
          <a:xfrm>
            <a:off x="20" y="10"/>
            <a:ext cx="12188805" cy="6857990"/>
          </a:xfrm>
          <a:prstGeom prst="rect">
            <a:avLst/>
          </a:prstGeom>
        </p:spPr>
      </p:pic>
    </p:spTree>
    <p:extLst>
      <p:ext uri="{BB962C8B-B14F-4D97-AF65-F5344CB8AC3E}">
        <p14:creationId xmlns:p14="http://schemas.microsoft.com/office/powerpoint/2010/main" val="282890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3211" y="63500"/>
            <a:ext cx="11582403" cy="990599"/>
          </a:xfrm>
        </p:spPr>
        <p:txBody>
          <a:bodyPr>
            <a:normAutofit/>
          </a:bodyPr>
          <a:lstStyle/>
          <a:p>
            <a:r>
              <a:rPr lang="en-US" sz="4600" b="1" cap="small" dirty="0"/>
              <a:t>Applications</a:t>
            </a:r>
          </a:p>
        </p:txBody>
      </p:sp>
      <p:sp>
        <p:nvSpPr>
          <p:cNvPr id="14" name="Content Placeholder 13"/>
          <p:cNvSpPr>
            <a:spLocks noGrp="1"/>
          </p:cNvSpPr>
          <p:nvPr>
            <p:ph idx="1"/>
          </p:nvPr>
        </p:nvSpPr>
        <p:spPr>
          <a:xfrm>
            <a:off x="303211" y="990600"/>
            <a:ext cx="11582403" cy="5803900"/>
          </a:xfrm>
        </p:spPr>
        <p:txBody>
          <a:bodyPr anchor="t" anchorCtr="0">
            <a:normAutofit/>
          </a:bodyPr>
          <a:lstStyle/>
          <a:p>
            <a:r>
              <a:rPr lang="en-US" sz="4600" dirty="0"/>
              <a:t>Trust Jesus to forgive your sins and transform your life – throw yourself on God’s mercy.</a:t>
            </a:r>
          </a:p>
          <a:p>
            <a:r>
              <a:rPr lang="en-US" sz="4600" dirty="0"/>
              <a:t>Handle God’s Word responsibly</a:t>
            </a:r>
          </a:p>
          <a:p>
            <a:r>
              <a:rPr lang="en-US" sz="4600"/>
              <a:t>Keep </a:t>
            </a:r>
            <a:r>
              <a:rPr lang="en-US" sz="4600" dirty="0"/>
              <a:t>in step with the Holy Spirit (Galatians 5)</a:t>
            </a:r>
          </a:p>
          <a:p>
            <a:endParaRPr lang="en-US" sz="4600" dirty="0"/>
          </a:p>
        </p:txBody>
      </p:sp>
    </p:spTree>
    <p:extLst>
      <p:ext uri="{BB962C8B-B14F-4D97-AF65-F5344CB8AC3E}">
        <p14:creationId xmlns:p14="http://schemas.microsoft.com/office/powerpoint/2010/main" val="278947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TM03457452[[fn=Celestial]]</Template>
  <TotalTime>278</TotalTime>
  <Words>1601</Words>
  <Application>Microsoft Office PowerPoint</Application>
  <PresentationFormat>Custom</PresentationFormat>
  <Paragraphs>82</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Corbel</vt:lpstr>
      <vt:lpstr>Celestial</vt:lpstr>
      <vt:lpstr>Law &amp; Grace</vt:lpstr>
      <vt:lpstr>“Cherry Picking”?</vt:lpstr>
      <vt:lpstr>Various approaches</vt:lpstr>
      <vt:lpstr>What is the Law?</vt:lpstr>
      <vt:lpstr>Content</vt:lpstr>
      <vt:lpstr>Deuteronomy 28:1</vt:lpstr>
      <vt:lpstr>Deuteronomy 28:15</vt:lpstr>
      <vt:lpstr>Deuteronomy 30:1-2</vt:lpstr>
      <vt:lpstr>Deuteronomy 30:3</vt:lpstr>
      <vt:lpstr>What purpose(s) did the Law have?</vt:lpstr>
      <vt:lpstr>Leviticus 20:26</vt:lpstr>
      <vt:lpstr>Romans 3:19-20</vt:lpstr>
      <vt:lpstr>Romans 3:21-24</vt:lpstr>
      <vt:lpstr>Some effects of individual laws</vt:lpstr>
      <vt:lpstr>What does the New Testament  say about the Law?</vt:lpstr>
      <vt:lpstr>Matthew 5:17</vt:lpstr>
      <vt:lpstr>Acts 5:7-9</vt:lpstr>
      <vt:lpstr>Acts 5:10-11</vt:lpstr>
      <vt:lpstr>Colossians 3:16-17</vt:lpstr>
      <vt:lpstr>Galatians 3:10-12</vt:lpstr>
      <vt:lpstr>Galatians 3:13-14</vt:lpstr>
      <vt:lpstr>Galatians 5:1-4</vt:lpstr>
      <vt:lpstr>Galatians 3:23-25</vt:lpstr>
      <vt:lpstr>How do we live holy lives?</vt:lpstr>
      <vt:lpstr>Matthew 22:36-40</vt:lpstr>
      <vt:lpstr>Romans 13:8-10</vt:lpstr>
      <vt:lpstr>Romans 12:1-2</vt:lpstr>
      <vt:lpstr>Galatians 5:22-25</vt:lpstr>
      <vt:lpstr>Matthew 5:16</vt:lpstr>
      <vt:lpstr>What is the use of the Law today?</vt:lpstr>
      <vt:lpstr>It reveals God’s unchanging character</vt:lpstr>
      <vt:lpstr>It reveals our sinfulness &amp; need of a Savior</vt:lpstr>
      <vt:lpstr>Matthew 5:3</vt:lpstr>
      <vt:lpstr>PowerPoint Presentation</vt:lpstr>
      <vt:lpstr>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1</cp:revision>
  <dcterms:created xsi:type="dcterms:W3CDTF">2026-01-08T18:01:30Z</dcterms:created>
  <dcterms:modified xsi:type="dcterms:W3CDTF">2026-01-11T14:03:36Z</dcterms:modified>
</cp:coreProperties>
</file>