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481" r:id="rId3"/>
    <p:sldId id="482" r:id="rId4"/>
    <p:sldId id="483" r:id="rId5"/>
    <p:sldId id="484" r:id="rId6"/>
    <p:sldId id="429" r:id="rId7"/>
    <p:sldId id="478" r:id="rId8"/>
    <p:sldId id="485" r:id="rId9"/>
    <p:sldId id="487" r:id="rId10"/>
    <p:sldId id="486" r:id="rId11"/>
    <p:sldId id="488" r:id="rId12"/>
    <p:sldId id="489" r:id="rId13"/>
    <p:sldId id="479" r:id="rId14"/>
    <p:sldId id="490" r:id="rId15"/>
    <p:sldId id="492" r:id="rId16"/>
    <p:sldId id="491" r:id="rId17"/>
    <p:sldId id="493" r:id="rId18"/>
    <p:sldId id="494" r:id="rId19"/>
    <p:sldId id="495" r:id="rId20"/>
    <p:sldId id="496" r:id="rId21"/>
    <p:sldId id="497" r:id="rId22"/>
    <p:sldId id="498" r:id="rId23"/>
    <p:sldId id="500" r:id="rId24"/>
    <p:sldId id="501" r:id="rId25"/>
    <p:sldId id="502" r:id="rId26"/>
    <p:sldId id="503" r:id="rId27"/>
    <p:sldId id="480" r:id="rId28"/>
    <p:sldId id="504" r:id="rId29"/>
    <p:sldId id="505" r:id="rId30"/>
    <p:sldId id="506" r:id="rId31"/>
    <p:sldId id="507" r:id="rId32"/>
    <p:sldId id="508" r:id="rId33"/>
    <p:sldId id="509" r:id="rId34"/>
    <p:sldId id="510" r:id="rId35"/>
    <p:sldId id="511" r:id="rId36"/>
    <p:sldId id="512" r:id="rId37"/>
    <p:sldId id="515" r:id="rId38"/>
    <p:sldId id="513" r:id="rId39"/>
    <p:sldId id="514" r:id="rId40"/>
    <p:sldId id="516" r:id="rId41"/>
    <p:sldId id="517" r:id="rId42"/>
    <p:sldId id="51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4660"/>
  </p:normalViewPr>
  <p:slideViewPr>
    <p:cSldViewPr snapToGrid="0">
      <p:cViewPr varScale="1">
        <p:scale>
          <a:sx n="75" d="100"/>
          <a:sy n="75" d="100"/>
        </p:scale>
        <p:origin x="690"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custSel addSld delSld modSld sldOrd">
      <pc:chgData name="Joel Mitchell" userId="b9eb93e9caeb5efe" providerId="LiveId" clId="{DF90A3CB-9CA0-462D-A21D-E0D74423AC39}" dt="2025-11-15T22:31:42.791" v="1789"/>
      <pc:docMkLst>
        <pc:docMk/>
      </pc:docMkLst>
      <pc:sldChg chg="modSp mod">
        <pc:chgData name="Joel Mitchell" userId="b9eb93e9caeb5efe" providerId="LiveId" clId="{DF90A3CB-9CA0-462D-A21D-E0D74423AC39}" dt="2025-11-12T15:26:12.836" v="25" actId="20577"/>
        <pc:sldMkLst>
          <pc:docMk/>
          <pc:sldMk cId="1197323492" sldId="256"/>
        </pc:sldMkLst>
        <pc:spChg chg="mod">
          <ac:chgData name="Joel Mitchell" userId="b9eb93e9caeb5efe" providerId="LiveId" clId="{DF90A3CB-9CA0-462D-A21D-E0D74423AC39}" dt="2025-11-12T15:26:08.414" v="18" actId="20577"/>
          <ac:spMkLst>
            <pc:docMk/>
            <pc:sldMk cId="1197323492" sldId="256"/>
            <ac:spMk id="2" creationId="{6EDFF96C-51EE-FE25-FF94-86D3BA60C7CD}"/>
          </ac:spMkLst>
        </pc:spChg>
        <pc:spChg chg="mod">
          <ac:chgData name="Joel Mitchell" userId="b9eb93e9caeb5efe" providerId="LiveId" clId="{DF90A3CB-9CA0-462D-A21D-E0D74423AC39}" dt="2025-11-12T15:26:12.836" v="25" actId="20577"/>
          <ac:spMkLst>
            <pc:docMk/>
            <pc:sldMk cId="1197323492" sldId="256"/>
            <ac:spMk id="3" creationId="{7C60F394-8E19-A7D3-900C-59579C9165F9}"/>
          </ac:spMkLst>
        </pc:spChg>
      </pc:sldChg>
      <pc:sldChg chg="modSp mod modTransition">
        <pc:chgData name="Joel Mitchell" userId="b9eb93e9caeb5efe" providerId="LiveId" clId="{DF90A3CB-9CA0-462D-A21D-E0D74423AC39}" dt="2025-11-12T15:46:36.768" v="151"/>
        <pc:sldMkLst>
          <pc:docMk/>
          <pc:sldMk cId="3473176437" sldId="429"/>
        </pc:sldMkLst>
        <pc:spChg chg="mod">
          <ac:chgData name="Joel Mitchell" userId="b9eb93e9caeb5efe" providerId="LiveId" clId="{DF90A3CB-9CA0-462D-A21D-E0D74423AC39}" dt="2025-11-12T15:26:41.624" v="62" actId="20577"/>
          <ac:spMkLst>
            <pc:docMk/>
            <pc:sldMk cId="3473176437" sldId="429"/>
            <ac:spMk id="2" creationId="{A3CD54B9-BE5C-B950-83AE-1AFB5785096C}"/>
          </ac:spMkLst>
        </pc:spChg>
        <pc:spChg chg="mod">
          <ac:chgData name="Joel Mitchell" userId="b9eb93e9caeb5efe" providerId="LiveId" clId="{DF90A3CB-9CA0-462D-A21D-E0D74423AC39}" dt="2025-11-12T15:26:32.421" v="33" actId="20577"/>
          <ac:spMkLst>
            <pc:docMk/>
            <pc:sldMk cId="3473176437" sldId="429"/>
            <ac:spMk id="3" creationId="{4FC865A4-CB79-EBDF-7235-37544390E05C}"/>
          </ac:spMkLst>
        </pc:spChg>
      </pc:sldChg>
      <pc:sldChg chg="modSp mod">
        <pc:chgData name="Joel Mitchell" userId="b9eb93e9caeb5efe" providerId="LiveId" clId="{DF90A3CB-9CA0-462D-A21D-E0D74423AC39}" dt="2025-11-12T16:26:02.005" v="371" actId="20577"/>
        <pc:sldMkLst>
          <pc:docMk/>
          <pc:sldMk cId="909946477" sldId="478"/>
        </pc:sldMkLst>
        <pc:spChg chg="mod">
          <ac:chgData name="Joel Mitchell" userId="b9eb93e9caeb5efe" providerId="LiveId" clId="{DF90A3CB-9CA0-462D-A21D-E0D74423AC39}" dt="2025-11-12T16:26:02.005" v="371" actId="20577"/>
          <ac:spMkLst>
            <pc:docMk/>
            <pc:sldMk cId="909946477" sldId="478"/>
            <ac:spMk id="2" creationId="{80A22A32-6F80-B296-B2A0-99FF49377D72}"/>
          </ac:spMkLst>
        </pc:spChg>
        <pc:spChg chg="mod">
          <ac:chgData name="Joel Mitchell" userId="b9eb93e9caeb5efe" providerId="LiveId" clId="{DF90A3CB-9CA0-462D-A21D-E0D74423AC39}" dt="2025-11-12T16:25:57.378" v="369" actId="27636"/>
          <ac:spMkLst>
            <pc:docMk/>
            <pc:sldMk cId="909946477" sldId="478"/>
            <ac:spMk id="3" creationId="{951E6CF9-B481-03C5-1012-4984606EDA29}"/>
          </ac:spMkLst>
        </pc:spChg>
      </pc:sldChg>
      <pc:sldChg chg="modSp add mod">
        <pc:chgData name="Joel Mitchell" userId="b9eb93e9caeb5efe" providerId="LiveId" clId="{DF90A3CB-9CA0-462D-A21D-E0D74423AC39}" dt="2025-11-12T15:26:55.160" v="93" actId="20577"/>
        <pc:sldMkLst>
          <pc:docMk/>
          <pc:sldMk cId="1018160623" sldId="479"/>
        </pc:sldMkLst>
        <pc:spChg chg="mod">
          <ac:chgData name="Joel Mitchell" userId="b9eb93e9caeb5efe" providerId="LiveId" clId="{DF90A3CB-9CA0-462D-A21D-E0D74423AC39}" dt="2025-11-12T15:26:50.219" v="88" actId="20577"/>
          <ac:spMkLst>
            <pc:docMk/>
            <pc:sldMk cId="1018160623" sldId="479"/>
            <ac:spMk id="2" creationId="{A3CD54B9-BE5C-B950-83AE-1AFB5785096C}"/>
          </ac:spMkLst>
        </pc:spChg>
        <pc:spChg chg="mod">
          <ac:chgData name="Joel Mitchell" userId="b9eb93e9caeb5efe" providerId="LiveId" clId="{DF90A3CB-9CA0-462D-A21D-E0D74423AC39}" dt="2025-11-12T15:26:55.160" v="93" actId="20577"/>
          <ac:spMkLst>
            <pc:docMk/>
            <pc:sldMk cId="1018160623" sldId="479"/>
            <ac:spMk id="3" creationId="{4FC865A4-CB79-EBDF-7235-37544390E05C}"/>
          </ac:spMkLst>
        </pc:spChg>
      </pc:sldChg>
      <pc:sldChg chg="modSp add mod">
        <pc:chgData name="Joel Mitchell" userId="b9eb93e9caeb5efe" providerId="LiveId" clId="{DF90A3CB-9CA0-462D-A21D-E0D74423AC39}" dt="2025-11-12T15:27:23.304" v="119" actId="20577"/>
        <pc:sldMkLst>
          <pc:docMk/>
          <pc:sldMk cId="650423575" sldId="480"/>
        </pc:sldMkLst>
        <pc:spChg chg="mod">
          <ac:chgData name="Joel Mitchell" userId="b9eb93e9caeb5efe" providerId="LiveId" clId="{DF90A3CB-9CA0-462D-A21D-E0D74423AC39}" dt="2025-11-12T15:27:04.530" v="110" actId="20577"/>
          <ac:spMkLst>
            <pc:docMk/>
            <pc:sldMk cId="650423575" sldId="480"/>
            <ac:spMk id="2" creationId="{A3CD54B9-BE5C-B950-83AE-1AFB5785096C}"/>
          </ac:spMkLst>
        </pc:spChg>
        <pc:spChg chg="mod">
          <ac:chgData name="Joel Mitchell" userId="b9eb93e9caeb5efe" providerId="LiveId" clId="{DF90A3CB-9CA0-462D-A21D-E0D74423AC39}" dt="2025-11-12T15:27:23.304" v="119" actId="20577"/>
          <ac:spMkLst>
            <pc:docMk/>
            <pc:sldMk cId="650423575" sldId="480"/>
            <ac:spMk id="3" creationId="{4FC865A4-CB79-EBDF-7235-37544390E05C}"/>
          </ac:spMkLst>
        </pc:spChg>
      </pc:sldChg>
      <pc:sldChg chg="addSp delSp modSp new mod setBg addAnim delAnim modAnim">
        <pc:chgData name="Joel Mitchell" userId="b9eb93e9caeb5efe" providerId="LiveId" clId="{DF90A3CB-9CA0-462D-A21D-E0D74423AC39}" dt="2025-11-12T15:45:56.129" v="149"/>
        <pc:sldMkLst>
          <pc:docMk/>
          <pc:sldMk cId="1983385934" sldId="481"/>
        </pc:sldMkLst>
        <pc:picChg chg="add mod">
          <ac:chgData name="Joel Mitchell" userId="b9eb93e9caeb5efe" providerId="LiveId" clId="{DF90A3CB-9CA0-462D-A21D-E0D74423AC39}" dt="2025-11-12T15:39:28.500" v="133" actId="1076"/>
          <ac:picMkLst>
            <pc:docMk/>
            <pc:sldMk cId="1983385934" sldId="481"/>
            <ac:picMk id="2" creationId="{A2DB0E90-8969-5F69-6AF7-C16B7399E22D}"/>
          </ac:picMkLst>
        </pc:picChg>
        <pc:picChg chg="add mod">
          <ac:chgData name="Joel Mitchell" userId="b9eb93e9caeb5efe" providerId="LiveId" clId="{DF90A3CB-9CA0-462D-A21D-E0D74423AC39}" dt="2025-11-12T15:39:10.460" v="131" actId="26606"/>
          <ac:picMkLst>
            <pc:docMk/>
            <pc:sldMk cId="1983385934" sldId="481"/>
            <ac:picMk id="3" creationId="{CB2708B0-284F-62A5-BB64-5BCA8D3DD0B6}"/>
          </ac:picMkLst>
        </pc:picChg>
        <pc:picChg chg="add mod">
          <ac:chgData name="Joel Mitchell" userId="b9eb93e9caeb5efe" providerId="LiveId" clId="{DF90A3CB-9CA0-462D-A21D-E0D74423AC39}" dt="2025-11-12T15:39:25.988" v="132" actId="1076"/>
          <ac:picMkLst>
            <pc:docMk/>
            <pc:sldMk cId="1983385934" sldId="481"/>
            <ac:picMk id="4" creationId="{EFF81BDA-DB07-1749-5D3B-CD9EADEE8E79}"/>
          </ac:picMkLst>
        </pc:picChg>
      </pc:sldChg>
      <pc:sldChg chg="add modTransition">
        <pc:chgData name="Joel Mitchell" userId="b9eb93e9caeb5efe" providerId="LiveId" clId="{DF90A3CB-9CA0-462D-A21D-E0D74423AC39}" dt="2025-11-12T15:46:51.194" v="153"/>
        <pc:sldMkLst>
          <pc:docMk/>
          <pc:sldMk cId="151882382" sldId="482"/>
        </pc:sldMkLst>
      </pc:sldChg>
      <pc:sldChg chg="addSp delSp modSp new mod ord setBg">
        <pc:chgData name="Joel Mitchell" userId="b9eb93e9caeb5efe" providerId="LiveId" clId="{DF90A3CB-9CA0-462D-A21D-E0D74423AC39}" dt="2025-11-12T16:14:30.470" v="355" actId="1076"/>
        <pc:sldMkLst>
          <pc:docMk/>
          <pc:sldMk cId="850398520" sldId="483"/>
        </pc:sldMkLst>
        <pc:spChg chg="add mod">
          <ac:chgData name="Joel Mitchell" userId="b9eb93e9caeb5efe" providerId="LiveId" clId="{DF90A3CB-9CA0-462D-A21D-E0D74423AC39}" dt="2025-11-12T16:14:19.962" v="353" actId="20577"/>
          <ac:spMkLst>
            <pc:docMk/>
            <pc:sldMk cId="850398520" sldId="483"/>
            <ac:spMk id="5" creationId="{E6C0D126-C2D4-33DB-9EF9-455BC8E3218C}"/>
          </ac:spMkLst>
        </pc:spChg>
        <pc:spChg chg="add">
          <ac:chgData name="Joel Mitchell" userId="b9eb93e9caeb5efe" providerId="LiveId" clId="{DF90A3CB-9CA0-462D-A21D-E0D74423AC39}" dt="2025-11-12T15:57:56.135" v="158" actId="26606"/>
          <ac:spMkLst>
            <pc:docMk/>
            <pc:sldMk cId="850398520" sldId="483"/>
            <ac:spMk id="7" creationId="{D64A12F0-8158-4372-9761-AD0A6ED30C2E}"/>
          </ac:spMkLst>
        </pc:spChg>
        <pc:picChg chg="add mod">
          <ac:chgData name="Joel Mitchell" userId="b9eb93e9caeb5efe" providerId="LiveId" clId="{DF90A3CB-9CA0-462D-A21D-E0D74423AC39}" dt="2025-11-12T16:14:30.470" v="355" actId="1076"/>
          <ac:picMkLst>
            <pc:docMk/>
            <pc:sldMk cId="850398520" sldId="483"/>
            <ac:picMk id="4" creationId="{16787DB4-358D-8140-763C-153DAEDA192E}"/>
          </ac:picMkLst>
        </pc:picChg>
      </pc:sldChg>
      <pc:sldChg chg="addSp delSp modSp add mod">
        <pc:chgData name="Joel Mitchell" userId="b9eb93e9caeb5efe" providerId="LiveId" clId="{DF90A3CB-9CA0-462D-A21D-E0D74423AC39}" dt="2025-11-12T16:13:05.248" v="274" actId="20577"/>
        <pc:sldMkLst>
          <pc:docMk/>
          <pc:sldMk cId="540211083" sldId="484"/>
        </pc:sldMkLst>
        <pc:spChg chg="add mod">
          <ac:chgData name="Joel Mitchell" userId="b9eb93e9caeb5efe" providerId="LiveId" clId="{DF90A3CB-9CA0-462D-A21D-E0D74423AC39}" dt="2025-11-12T16:13:05.248" v="274" actId="20577"/>
          <ac:spMkLst>
            <pc:docMk/>
            <pc:sldMk cId="540211083" sldId="484"/>
            <ac:spMk id="6" creationId="{3A7BA589-BABA-BC52-6400-5236A538DBC6}"/>
          </ac:spMkLst>
        </pc:spChg>
        <pc:picChg chg="add mod">
          <ac:chgData name="Joel Mitchell" userId="b9eb93e9caeb5efe" providerId="LiveId" clId="{DF90A3CB-9CA0-462D-A21D-E0D74423AC39}" dt="2025-11-12T16:12:40.467" v="261" actId="1076"/>
          <ac:picMkLst>
            <pc:docMk/>
            <pc:sldMk cId="540211083" sldId="484"/>
            <ac:picMk id="2" creationId="{1076318F-6D74-0B30-A0B7-A60FB20632A3}"/>
          </ac:picMkLst>
        </pc:picChg>
        <pc:picChg chg="add mod modCrop">
          <ac:chgData name="Joel Mitchell" userId="b9eb93e9caeb5efe" providerId="LiveId" clId="{DF90A3CB-9CA0-462D-A21D-E0D74423AC39}" dt="2025-11-12T16:12:43.157" v="262" actId="1076"/>
          <ac:picMkLst>
            <pc:docMk/>
            <pc:sldMk cId="540211083" sldId="484"/>
            <ac:picMk id="5" creationId="{5BD36032-CD07-48CF-C664-80CCA375473D}"/>
          </ac:picMkLst>
        </pc:picChg>
      </pc:sldChg>
      <pc:sldChg chg="modSp add mod modAnim">
        <pc:chgData name="Joel Mitchell" userId="b9eb93e9caeb5efe" providerId="LiveId" clId="{DF90A3CB-9CA0-462D-A21D-E0D74423AC39}" dt="2025-11-13T18:45:36.414" v="1213" actId="20577"/>
        <pc:sldMkLst>
          <pc:docMk/>
          <pc:sldMk cId="2786549544" sldId="485"/>
        </pc:sldMkLst>
        <pc:spChg chg="mod">
          <ac:chgData name="Joel Mitchell" userId="b9eb93e9caeb5efe" providerId="LiveId" clId="{DF90A3CB-9CA0-462D-A21D-E0D74423AC39}" dt="2025-11-12T16:27:22.971" v="381" actId="20577"/>
          <ac:spMkLst>
            <pc:docMk/>
            <pc:sldMk cId="2786549544" sldId="485"/>
            <ac:spMk id="2" creationId="{80A22A32-6F80-B296-B2A0-99FF49377D72}"/>
          </ac:spMkLst>
        </pc:spChg>
        <pc:spChg chg="mod">
          <ac:chgData name="Joel Mitchell" userId="b9eb93e9caeb5efe" providerId="LiveId" clId="{DF90A3CB-9CA0-462D-A21D-E0D74423AC39}" dt="2025-11-13T18:45:36.414" v="1213" actId="20577"/>
          <ac:spMkLst>
            <pc:docMk/>
            <pc:sldMk cId="2786549544" sldId="485"/>
            <ac:spMk id="3" creationId="{951E6CF9-B481-03C5-1012-4984606EDA29}"/>
          </ac:spMkLst>
        </pc:spChg>
      </pc:sldChg>
      <pc:sldChg chg="modSp add mod modAnim">
        <pc:chgData name="Joel Mitchell" userId="b9eb93e9caeb5efe" providerId="LiveId" clId="{DF90A3CB-9CA0-462D-A21D-E0D74423AC39}" dt="2025-11-12T16:41:24.870" v="686" actId="20577"/>
        <pc:sldMkLst>
          <pc:docMk/>
          <pc:sldMk cId="1775185564" sldId="486"/>
        </pc:sldMkLst>
        <pc:spChg chg="mod">
          <ac:chgData name="Joel Mitchell" userId="b9eb93e9caeb5efe" providerId="LiveId" clId="{DF90A3CB-9CA0-462D-A21D-E0D74423AC39}" dt="2025-11-12T16:40:50.314" v="587" actId="20577"/>
          <ac:spMkLst>
            <pc:docMk/>
            <pc:sldMk cId="1775185564" sldId="486"/>
            <ac:spMk id="2" creationId="{80A22A32-6F80-B296-B2A0-99FF49377D72}"/>
          </ac:spMkLst>
        </pc:spChg>
        <pc:spChg chg="mod">
          <ac:chgData name="Joel Mitchell" userId="b9eb93e9caeb5efe" providerId="LiveId" clId="{DF90A3CB-9CA0-462D-A21D-E0D74423AC39}" dt="2025-11-12T16:41:24.870" v="686" actId="20577"/>
          <ac:spMkLst>
            <pc:docMk/>
            <pc:sldMk cId="1775185564" sldId="486"/>
            <ac:spMk id="3" creationId="{951E6CF9-B481-03C5-1012-4984606EDA29}"/>
          </ac:spMkLst>
        </pc:spChg>
      </pc:sldChg>
      <pc:sldChg chg="modSp add mod">
        <pc:chgData name="Joel Mitchell" userId="b9eb93e9caeb5efe" providerId="LiveId" clId="{DF90A3CB-9CA0-462D-A21D-E0D74423AC39}" dt="2025-11-12T17:20:55.361" v="797" actId="114"/>
        <pc:sldMkLst>
          <pc:docMk/>
          <pc:sldMk cId="650669313" sldId="487"/>
        </pc:sldMkLst>
        <pc:spChg chg="mod">
          <ac:chgData name="Joel Mitchell" userId="b9eb93e9caeb5efe" providerId="LiveId" clId="{DF90A3CB-9CA0-462D-A21D-E0D74423AC39}" dt="2025-11-12T16:46:07.383" v="774" actId="20577"/>
          <ac:spMkLst>
            <pc:docMk/>
            <pc:sldMk cId="650669313" sldId="487"/>
            <ac:spMk id="2" creationId="{80A22A32-6F80-B296-B2A0-99FF49377D72}"/>
          </ac:spMkLst>
        </pc:spChg>
        <pc:spChg chg="mod">
          <ac:chgData name="Joel Mitchell" userId="b9eb93e9caeb5efe" providerId="LiveId" clId="{DF90A3CB-9CA0-462D-A21D-E0D74423AC39}" dt="2025-11-12T17:20:55.361" v="797" actId="114"/>
          <ac:spMkLst>
            <pc:docMk/>
            <pc:sldMk cId="650669313" sldId="487"/>
            <ac:spMk id="3" creationId="{951E6CF9-B481-03C5-1012-4984606EDA29}"/>
          </ac:spMkLst>
        </pc:spChg>
      </pc:sldChg>
      <pc:sldChg chg="add">
        <pc:chgData name="Joel Mitchell" userId="b9eb93e9caeb5efe" providerId="LiveId" clId="{DF90A3CB-9CA0-462D-A21D-E0D74423AC39}" dt="2025-11-12T17:51:56.124" v="798"/>
        <pc:sldMkLst>
          <pc:docMk/>
          <pc:sldMk cId="3799707613" sldId="488"/>
        </pc:sldMkLst>
      </pc:sldChg>
      <pc:sldChg chg="modSp add mod">
        <pc:chgData name="Joel Mitchell" userId="b9eb93e9caeb5efe" providerId="LiveId" clId="{DF90A3CB-9CA0-462D-A21D-E0D74423AC39}" dt="2025-11-12T17:59:45.204" v="804"/>
        <pc:sldMkLst>
          <pc:docMk/>
          <pc:sldMk cId="577456706" sldId="489"/>
        </pc:sldMkLst>
        <pc:spChg chg="mod">
          <ac:chgData name="Joel Mitchell" userId="b9eb93e9caeb5efe" providerId="LiveId" clId="{DF90A3CB-9CA0-462D-A21D-E0D74423AC39}" dt="2025-11-12T17:59:38.488" v="803" actId="20577"/>
          <ac:spMkLst>
            <pc:docMk/>
            <pc:sldMk cId="577456706" sldId="489"/>
            <ac:spMk id="2" creationId="{80A22A32-6F80-B296-B2A0-99FF49377D72}"/>
          </ac:spMkLst>
        </pc:spChg>
        <pc:spChg chg="mod">
          <ac:chgData name="Joel Mitchell" userId="b9eb93e9caeb5efe" providerId="LiveId" clId="{DF90A3CB-9CA0-462D-A21D-E0D74423AC39}" dt="2025-11-12T17:59:45.204" v="804"/>
          <ac:spMkLst>
            <pc:docMk/>
            <pc:sldMk cId="577456706" sldId="489"/>
            <ac:spMk id="3" creationId="{951E6CF9-B481-03C5-1012-4984606EDA29}"/>
          </ac:spMkLst>
        </pc:spChg>
      </pc:sldChg>
      <pc:sldChg chg="modSp add mod modAnim">
        <pc:chgData name="Joel Mitchell" userId="b9eb93e9caeb5efe" providerId="LiveId" clId="{DF90A3CB-9CA0-462D-A21D-E0D74423AC39}" dt="2025-11-13T16:08:05.916" v="1007" actId="6549"/>
        <pc:sldMkLst>
          <pc:docMk/>
          <pc:sldMk cId="2624423152" sldId="490"/>
        </pc:sldMkLst>
        <pc:spChg chg="mod">
          <ac:chgData name="Joel Mitchell" userId="b9eb93e9caeb5efe" providerId="LiveId" clId="{DF90A3CB-9CA0-462D-A21D-E0D74423AC39}" dt="2025-11-13T15:58:38.513" v="851" actId="20577"/>
          <ac:spMkLst>
            <pc:docMk/>
            <pc:sldMk cId="2624423152" sldId="490"/>
            <ac:spMk id="2" creationId="{80A22A32-6F80-B296-B2A0-99FF49377D72}"/>
          </ac:spMkLst>
        </pc:spChg>
        <pc:spChg chg="mod">
          <ac:chgData name="Joel Mitchell" userId="b9eb93e9caeb5efe" providerId="LiveId" clId="{DF90A3CB-9CA0-462D-A21D-E0D74423AC39}" dt="2025-11-13T16:08:05.916" v="1007" actId="6549"/>
          <ac:spMkLst>
            <pc:docMk/>
            <pc:sldMk cId="2624423152" sldId="490"/>
            <ac:spMk id="3" creationId="{951E6CF9-B481-03C5-1012-4984606EDA29}"/>
          </ac:spMkLst>
        </pc:spChg>
      </pc:sldChg>
      <pc:sldChg chg="modSp add mod ord">
        <pc:chgData name="Joel Mitchell" userId="b9eb93e9caeb5efe" providerId="LiveId" clId="{DF90A3CB-9CA0-462D-A21D-E0D74423AC39}" dt="2025-11-13T16:31:48.244" v="1051"/>
        <pc:sldMkLst>
          <pc:docMk/>
          <pc:sldMk cId="735752250" sldId="491"/>
        </pc:sldMkLst>
        <pc:spChg chg="mod">
          <ac:chgData name="Joel Mitchell" userId="b9eb93e9caeb5efe" providerId="LiveId" clId="{DF90A3CB-9CA0-462D-A21D-E0D74423AC39}" dt="2025-11-13T16:15:04.016" v="1030" actId="20577"/>
          <ac:spMkLst>
            <pc:docMk/>
            <pc:sldMk cId="735752250" sldId="491"/>
            <ac:spMk id="2" creationId="{80A22A32-6F80-B296-B2A0-99FF49377D72}"/>
          </ac:spMkLst>
        </pc:spChg>
        <pc:spChg chg="mod">
          <ac:chgData name="Joel Mitchell" userId="b9eb93e9caeb5efe" providerId="LiveId" clId="{DF90A3CB-9CA0-462D-A21D-E0D74423AC39}" dt="2025-11-13T16:15:15.591" v="1041" actId="20577"/>
          <ac:spMkLst>
            <pc:docMk/>
            <pc:sldMk cId="735752250" sldId="491"/>
            <ac:spMk id="3" creationId="{951E6CF9-B481-03C5-1012-4984606EDA29}"/>
          </ac:spMkLst>
        </pc:spChg>
      </pc:sldChg>
      <pc:sldChg chg="modSp add mod">
        <pc:chgData name="Joel Mitchell" userId="b9eb93e9caeb5efe" providerId="LiveId" clId="{DF90A3CB-9CA0-462D-A21D-E0D74423AC39}" dt="2025-11-13T18:46:41.679" v="1216" actId="20577"/>
        <pc:sldMkLst>
          <pc:docMk/>
          <pc:sldMk cId="2476903927" sldId="492"/>
        </pc:sldMkLst>
        <pc:spChg chg="mod">
          <ac:chgData name="Joel Mitchell" userId="b9eb93e9caeb5efe" providerId="LiveId" clId="{DF90A3CB-9CA0-462D-A21D-E0D74423AC39}" dt="2025-11-13T18:46:41.679" v="1216" actId="20577"/>
          <ac:spMkLst>
            <pc:docMk/>
            <pc:sldMk cId="2476903927" sldId="492"/>
            <ac:spMk id="2" creationId="{80A22A32-6F80-B296-B2A0-99FF49377D72}"/>
          </ac:spMkLst>
        </pc:spChg>
      </pc:sldChg>
      <pc:sldChg chg="modSp add mod">
        <pc:chgData name="Joel Mitchell" userId="b9eb93e9caeb5efe" providerId="LiveId" clId="{DF90A3CB-9CA0-462D-A21D-E0D74423AC39}" dt="2025-11-13T16:32:35.776" v="1057" actId="13926"/>
        <pc:sldMkLst>
          <pc:docMk/>
          <pc:sldMk cId="3995662557" sldId="493"/>
        </pc:sldMkLst>
        <pc:spChg chg="mod">
          <ac:chgData name="Joel Mitchell" userId="b9eb93e9caeb5efe" providerId="LiveId" clId="{DF90A3CB-9CA0-462D-A21D-E0D74423AC39}" dt="2025-11-13T16:32:35.776" v="1057" actId="13926"/>
          <ac:spMkLst>
            <pc:docMk/>
            <pc:sldMk cId="3995662557" sldId="493"/>
            <ac:spMk id="3" creationId="{951E6CF9-B481-03C5-1012-4984606EDA29}"/>
          </ac:spMkLst>
        </pc:spChg>
      </pc:sldChg>
      <pc:sldChg chg="modSp add mod">
        <pc:chgData name="Joel Mitchell" userId="b9eb93e9caeb5efe" providerId="LiveId" clId="{DF90A3CB-9CA0-462D-A21D-E0D74423AC39}" dt="2025-11-13T16:32:48.273" v="1059" actId="13926"/>
        <pc:sldMkLst>
          <pc:docMk/>
          <pc:sldMk cId="215215437" sldId="494"/>
        </pc:sldMkLst>
        <pc:spChg chg="mod">
          <ac:chgData name="Joel Mitchell" userId="b9eb93e9caeb5efe" providerId="LiveId" clId="{DF90A3CB-9CA0-462D-A21D-E0D74423AC39}" dt="2025-11-13T16:32:48.273" v="1059" actId="13926"/>
          <ac:spMkLst>
            <pc:docMk/>
            <pc:sldMk cId="215215437" sldId="494"/>
            <ac:spMk id="3" creationId="{951E6CF9-B481-03C5-1012-4984606EDA29}"/>
          </ac:spMkLst>
        </pc:spChg>
      </pc:sldChg>
      <pc:sldChg chg="modSp add mod">
        <pc:chgData name="Joel Mitchell" userId="b9eb93e9caeb5efe" providerId="LiveId" clId="{DF90A3CB-9CA0-462D-A21D-E0D74423AC39}" dt="2025-11-13T16:33:06.339" v="1061" actId="13926"/>
        <pc:sldMkLst>
          <pc:docMk/>
          <pc:sldMk cId="975157350" sldId="495"/>
        </pc:sldMkLst>
        <pc:spChg chg="mod">
          <ac:chgData name="Joel Mitchell" userId="b9eb93e9caeb5efe" providerId="LiveId" clId="{DF90A3CB-9CA0-462D-A21D-E0D74423AC39}" dt="2025-11-13T16:33:06.339" v="1061" actId="13926"/>
          <ac:spMkLst>
            <pc:docMk/>
            <pc:sldMk cId="975157350" sldId="495"/>
            <ac:spMk id="3" creationId="{951E6CF9-B481-03C5-1012-4984606EDA29}"/>
          </ac:spMkLst>
        </pc:spChg>
      </pc:sldChg>
      <pc:sldChg chg="modSp add mod">
        <pc:chgData name="Joel Mitchell" userId="b9eb93e9caeb5efe" providerId="LiveId" clId="{DF90A3CB-9CA0-462D-A21D-E0D74423AC39}" dt="2025-11-13T16:33:21.139" v="1064" actId="13926"/>
        <pc:sldMkLst>
          <pc:docMk/>
          <pc:sldMk cId="3098442861" sldId="496"/>
        </pc:sldMkLst>
        <pc:spChg chg="mod">
          <ac:chgData name="Joel Mitchell" userId="b9eb93e9caeb5efe" providerId="LiveId" clId="{DF90A3CB-9CA0-462D-A21D-E0D74423AC39}" dt="2025-11-13T16:33:21.139" v="1064" actId="13926"/>
          <ac:spMkLst>
            <pc:docMk/>
            <pc:sldMk cId="3098442861" sldId="496"/>
            <ac:spMk id="3" creationId="{951E6CF9-B481-03C5-1012-4984606EDA29}"/>
          </ac:spMkLst>
        </pc:spChg>
      </pc:sldChg>
      <pc:sldChg chg="modSp add mod">
        <pc:chgData name="Joel Mitchell" userId="b9eb93e9caeb5efe" providerId="LiveId" clId="{DF90A3CB-9CA0-462D-A21D-E0D74423AC39}" dt="2025-11-13T16:33:27.090" v="1066" actId="13926"/>
        <pc:sldMkLst>
          <pc:docMk/>
          <pc:sldMk cId="3479540714" sldId="497"/>
        </pc:sldMkLst>
        <pc:spChg chg="mod">
          <ac:chgData name="Joel Mitchell" userId="b9eb93e9caeb5efe" providerId="LiveId" clId="{DF90A3CB-9CA0-462D-A21D-E0D74423AC39}" dt="2025-11-13T16:33:27.090" v="1066" actId="13926"/>
          <ac:spMkLst>
            <pc:docMk/>
            <pc:sldMk cId="3479540714" sldId="497"/>
            <ac:spMk id="3" creationId="{951E6CF9-B481-03C5-1012-4984606EDA29}"/>
          </ac:spMkLst>
        </pc:spChg>
      </pc:sldChg>
      <pc:sldChg chg="modSp add mod">
        <pc:chgData name="Joel Mitchell" userId="b9eb93e9caeb5efe" providerId="LiveId" clId="{DF90A3CB-9CA0-462D-A21D-E0D74423AC39}" dt="2025-11-13T16:46:23.879" v="1078" actId="20577"/>
        <pc:sldMkLst>
          <pc:docMk/>
          <pc:sldMk cId="3083145875" sldId="498"/>
        </pc:sldMkLst>
        <pc:spChg chg="mod">
          <ac:chgData name="Joel Mitchell" userId="b9eb93e9caeb5efe" providerId="LiveId" clId="{DF90A3CB-9CA0-462D-A21D-E0D74423AC39}" dt="2025-11-13T16:46:23.879" v="1078" actId="20577"/>
          <ac:spMkLst>
            <pc:docMk/>
            <pc:sldMk cId="3083145875" sldId="498"/>
            <ac:spMk id="2" creationId="{80A22A32-6F80-B296-B2A0-99FF49377D72}"/>
          </ac:spMkLst>
        </pc:spChg>
        <pc:spChg chg="mod">
          <ac:chgData name="Joel Mitchell" userId="b9eb93e9caeb5efe" providerId="LiveId" clId="{DF90A3CB-9CA0-462D-A21D-E0D74423AC39}" dt="2025-11-13T16:46:14.589" v="1068"/>
          <ac:spMkLst>
            <pc:docMk/>
            <pc:sldMk cId="3083145875" sldId="498"/>
            <ac:spMk id="3" creationId="{951E6CF9-B481-03C5-1012-4984606EDA29}"/>
          </ac:spMkLst>
        </pc:spChg>
      </pc:sldChg>
      <pc:sldChg chg="add">
        <pc:chgData name="Joel Mitchell" userId="b9eb93e9caeb5efe" providerId="LiveId" clId="{DF90A3CB-9CA0-462D-A21D-E0D74423AC39}" dt="2025-11-13T16:51:53.478" v="1080"/>
        <pc:sldMkLst>
          <pc:docMk/>
          <pc:sldMk cId="4140466128" sldId="500"/>
        </pc:sldMkLst>
      </pc:sldChg>
      <pc:sldChg chg="modSp add mod">
        <pc:chgData name="Joel Mitchell" userId="b9eb93e9caeb5efe" providerId="LiveId" clId="{DF90A3CB-9CA0-462D-A21D-E0D74423AC39}" dt="2025-11-13T16:52:13.540" v="1089" actId="20577"/>
        <pc:sldMkLst>
          <pc:docMk/>
          <pc:sldMk cId="3598207204" sldId="501"/>
        </pc:sldMkLst>
        <pc:spChg chg="mod">
          <ac:chgData name="Joel Mitchell" userId="b9eb93e9caeb5efe" providerId="LiveId" clId="{DF90A3CB-9CA0-462D-A21D-E0D74423AC39}" dt="2025-11-13T16:52:13.540" v="1089" actId="20577"/>
          <ac:spMkLst>
            <pc:docMk/>
            <pc:sldMk cId="3598207204" sldId="501"/>
            <ac:spMk id="2" creationId="{80A22A32-6F80-B296-B2A0-99FF49377D72}"/>
          </ac:spMkLst>
        </pc:spChg>
        <pc:spChg chg="mod">
          <ac:chgData name="Joel Mitchell" userId="b9eb93e9caeb5efe" providerId="LiveId" clId="{DF90A3CB-9CA0-462D-A21D-E0D74423AC39}" dt="2025-11-13T16:52:09.731" v="1083"/>
          <ac:spMkLst>
            <pc:docMk/>
            <pc:sldMk cId="3598207204" sldId="501"/>
            <ac:spMk id="3" creationId="{951E6CF9-B481-03C5-1012-4984606EDA29}"/>
          </ac:spMkLst>
        </pc:spChg>
      </pc:sldChg>
      <pc:sldChg chg="modSp add mod">
        <pc:chgData name="Joel Mitchell" userId="b9eb93e9caeb5efe" providerId="LiveId" clId="{DF90A3CB-9CA0-462D-A21D-E0D74423AC39}" dt="2025-11-13T16:53:25.584" v="1113" actId="20577"/>
        <pc:sldMkLst>
          <pc:docMk/>
          <pc:sldMk cId="1312571051" sldId="502"/>
        </pc:sldMkLst>
        <pc:spChg chg="mod">
          <ac:chgData name="Joel Mitchell" userId="b9eb93e9caeb5efe" providerId="LiveId" clId="{DF90A3CB-9CA0-462D-A21D-E0D74423AC39}" dt="2025-11-13T16:53:12.915" v="1106" actId="20577"/>
          <ac:spMkLst>
            <pc:docMk/>
            <pc:sldMk cId="1312571051" sldId="502"/>
            <ac:spMk id="2" creationId="{80A22A32-6F80-B296-B2A0-99FF49377D72}"/>
          </ac:spMkLst>
        </pc:spChg>
        <pc:spChg chg="mod">
          <ac:chgData name="Joel Mitchell" userId="b9eb93e9caeb5efe" providerId="LiveId" clId="{DF90A3CB-9CA0-462D-A21D-E0D74423AC39}" dt="2025-11-13T16:53:25.584" v="1113" actId="20577"/>
          <ac:spMkLst>
            <pc:docMk/>
            <pc:sldMk cId="1312571051" sldId="502"/>
            <ac:spMk id="3" creationId="{951E6CF9-B481-03C5-1012-4984606EDA29}"/>
          </ac:spMkLst>
        </pc:spChg>
      </pc:sldChg>
      <pc:sldChg chg="add">
        <pc:chgData name="Joel Mitchell" userId="b9eb93e9caeb5efe" providerId="LiveId" clId="{DF90A3CB-9CA0-462D-A21D-E0D74423AC39}" dt="2025-11-13T16:54:38.651" v="1114"/>
        <pc:sldMkLst>
          <pc:docMk/>
          <pc:sldMk cId="2823518752" sldId="503"/>
        </pc:sldMkLst>
      </pc:sldChg>
      <pc:sldChg chg="modSp add mod">
        <pc:chgData name="Joel Mitchell" userId="b9eb93e9caeb5efe" providerId="LiveId" clId="{DF90A3CB-9CA0-462D-A21D-E0D74423AC39}" dt="2025-11-13T18:17:07.100" v="1123" actId="20577"/>
        <pc:sldMkLst>
          <pc:docMk/>
          <pc:sldMk cId="602590976" sldId="504"/>
        </pc:sldMkLst>
        <pc:spChg chg="mod">
          <ac:chgData name="Joel Mitchell" userId="b9eb93e9caeb5efe" providerId="LiveId" clId="{DF90A3CB-9CA0-462D-A21D-E0D74423AC39}" dt="2025-11-13T18:17:07.100" v="1123" actId="20577"/>
          <ac:spMkLst>
            <pc:docMk/>
            <pc:sldMk cId="602590976" sldId="504"/>
            <ac:spMk id="2" creationId="{80A22A32-6F80-B296-B2A0-99FF49377D72}"/>
          </ac:spMkLst>
        </pc:spChg>
        <pc:spChg chg="mod">
          <ac:chgData name="Joel Mitchell" userId="b9eb93e9caeb5efe" providerId="LiveId" clId="{DF90A3CB-9CA0-462D-A21D-E0D74423AC39}" dt="2025-11-13T18:17:01.748" v="1119" actId="20577"/>
          <ac:spMkLst>
            <pc:docMk/>
            <pc:sldMk cId="602590976" sldId="504"/>
            <ac:spMk id="3" creationId="{951E6CF9-B481-03C5-1012-4984606EDA29}"/>
          </ac:spMkLst>
        </pc:spChg>
      </pc:sldChg>
      <pc:sldChg chg="modSp add mod">
        <pc:chgData name="Joel Mitchell" userId="b9eb93e9caeb5efe" providerId="LiveId" clId="{DF90A3CB-9CA0-462D-A21D-E0D74423AC39}" dt="2025-11-13T18:27:32.419" v="1142" actId="6549"/>
        <pc:sldMkLst>
          <pc:docMk/>
          <pc:sldMk cId="3266296897" sldId="505"/>
        </pc:sldMkLst>
        <pc:spChg chg="mod">
          <ac:chgData name="Joel Mitchell" userId="b9eb93e9caeb5efe" providerId="LiveId" clId="{DF90A3CB-9CA0-462D-A21D-E0D74423AC39}" dt="2025-11-13T18:27:21.241" v="1139" actId="20577"/>
          <ac:spMkLst>
            <pc:docMk/>
            <pc:sldMk cId="3266296897" sldId="505"/>
            <ac:spMk id="2" creationId="{80A22A32-6F80-B296-B2A0-99FF49377D72}"/>
          </ac:spMkLst>
        </pc:spChg>
        <pc:spChg chg="mod">
          <ac:chgData name="Joel Mitchell" userId="b9eb93e9caeb5efe" providerId="LiveId" clId="{DF90A3CB-9CA0-462D-A21D-E0D74423AC39}" dt="2025-11-13T18:27:32.419" v="1142" actId="6549"/>
          <ac:spMkLst>
            <pc:docMk/>
            <pc:sldMk cId="3266296897" sldId="505"/>
            <ac:spMk id="3" creationId="{951E6CF9-B481-03C5-1012-4984606EDA29}"/>
          </ac:spMkLst>
        </pc:spChg>
      </pc:sldChg>
      <pc:sldChg chg="modSp add mod">
        <pc:chgData name="Joel Mitchell" userId="b9eb93e9caeb5efe" providerId="LiveId" clId="{DF90A3CB-9CA0-462D-A21D-E0D74423AC39}" dt="2025-11-13T18:29:30.018" v="1173" actId="20577"/>
        <pc:sldMkLst>
          <pc:docMk/>
          <pc:sldMk cId="351541162" sldId="506"/>
        </pc:sldMkLst>
        <pc:spChg chg="mod">
          <ac:chgData name="Joel Mitchell" userId="b9eb93e9caeb5efe" providerId="LiveId" clId="{DF90A3CB-9CA0-462D-A21D-E0D74423AC39}" dt="2025-11-13T18:27:44.471" v="1161" actId="20577"/>
          <ac:spMkLst>
            <pc:docMk/>
            <pc:sldMk cId="351541162" sldId="506"/>
            <ac:spMk id="2" creationId="{80A22A32-6F80-B296-B2A0-99FF49377D72}"/>
          </ac:spMkLst>
        </pc:spChg>
        <pc:spChg chg="mod">
          <ac:chgData name="Joel Mitchell" userId="b9eb93e9caeb5efe" providerId="LiveId" clId="{DF90A3CB-9CA0-462D-A21D-E0D74423AC39}" dt="2025-11-13T18:29:30.018" v="1173" actId="20577"/>
          <ac:spMkLst>
            <pc:docMk/>
            <pc:sldMk cId="351541162" sldId="506"/>
            <ac:spMk id="3" creationId="{951E6CF9-B481-03C5-1012-4984606EDA29}"/>
          </ac:spMkLst>
        </pc:spChg>
      </pc:sldChg>
      <pc:sldChg chg="modSp add mod modAnim">
        <pc:chgData name="Joel Mitchell" userId="b9eb93e9caeb5efe" providerId="LiveId" clId="{DF90A3CB-9CA0-462D-A21D-E0D74423AC39}" dt="2025-11-13T18:49:36.290" v="1219" actId="20577"/>
        <pc:sldMkLst>
          <pc:docMk/>
          <pc:sldMk cId="1830663666" sldId="507"/>
        </pc:sldMkLst>
        <pc:spChg chg="mod">
          <ac:chgData name="Joel Mitchell" userId="b9eb93e9caeb5efe" providerId="LiveId" clId="{DF90A3CB-9CA0-462D-A21D-E0D74423AC39}" dt="2025-11-13T18:31:16.186" v="1179" actId="20577"/>
          <ac:spMkLst>
            <pc:docMk/>
            <pc:sldMk cId="1830663666" sldId="507"/>
            <ac:spMk id="2" creationId="{80A22A32-6F80-B296-B2A0-99FF49377D72}"/>
          </ac:spMkLst>
        </pc:spChg>
        <pc:spChg chg="mod">
          <ac:chgData name="Joel Mitchell" userId="b9eb93e9caeb5efe" providerId="LiveId" clId="{DF90A3CB-9CA0-462D-A21D-E0D74423AC39}" dt="2025-11-13T18:49:36.290" v="1219" actId="20577"/>
          <ac:spMkLst>
            <pc:docMk/>
            <pc:sldMk cId="1830663666" sldId="507"/>
            <ac:spMk id="3" creationId="{951E6CF9-B481-03C5-1012-4984606EDA29}"/>
          </ac:spMkLst>
        </pc:spChg>
      </pc:sldChg>
      <pc:sldChg chg="add modAnim">
        <pc:chgData name="Joel Mitchell" userId="b9eb93e9caeb5efe" providerId="LiveId" clId="{DF90A3CB-9CA0-462D-A21D-E0D74423AC39}" dt="2025-11-13T18:49:31.826" v="1218"/>
        <pc:sldMkLst>
          <pc:docMk/>
          <pc:sldMk cId="3770589670" sldId="508"/>
        </pc:sldMkLst>
      </pc:sldChg>
      <pc:sldChg chg="modSp add mod">
        <pc:chgData name="Joel Mitchell" userId="b9eb93e9caeb5efe" providerId="LiveId" clId="{DF90A3CB-9CA0-462D-A21D-E0D74423AC39}" dt="2025-11-13T19:08:55.070" v="1222" actId="20577"/>
        <pc:sldMkLst>
          <pc:docMk/>
          <pc:sldMk cId="2691980098" sldId="509"/>
        </pc:sldMkLst>
        <pc:spChg chg="mod">
          <ac:chgData name="Joel Mitchell" userId="b9eb93e9caeb5efe" providerId="LiveId" clId="{DF90A3CB-9CA0-462D-A21D-E0D74423AC39}" dt="2025-11-13T19:08:55.070" v="1222" actId="20577"/>
          <ac:spMkLst>
            <pc:docMk/>
            <pc:sldMk cId="2691980098" sldId="509"/>
            <ac:spMk id="3" creationId="{951E6CF9-B481-03C5-1012-4984606EDA29}"/>
          </ac:spMkLst>
        </pc:spChg>
      </pc:sldChg>
      <pc:sldChg chg="modSp add mod">
        <pc:chgData name="Joel Mitchell" userId="b9eb93e9caeb5efe" providerId="LiveId" clId="{DF90A3CB-9CA0-462D-A21D-E0D74423AC39}" dt="2025-11-13T19:09:14.255" v="1257" actId="20577"/>
        <pc:sldMkLst>
          <pc:docMk/>
          <pc:sldMk cId="2225470902" sldId="510"/>
        </pc:sldMkLst>
        <pc:spChg chg="mod">
          <ac:chgData name="Joel Mitchell" userId="b9eb93e9caeb5efe" providerId="LiveId" clId="{DF90A3CB-9CA0-462D-A21D-E0D74423AC39}" dt="2025-11-13T19:09:14.255" v="1257" actId="20577"/>
          <ac:spMkLst>
            <pc:docMk/>
            <pc:sldMk cId="2225470902" sldId="510"/>
            <ac:spMk id="3" creationId="{951E6CF9-B481-03C5-1012-4984606EDA29}"/>
          </ac:spMkLst>
        </pc:spChg>
      </pc:sldChg>
      <pc:sldChg chg="modSp add mod">
        <pc:chgData name="Joel Mitchell" userId="b9eb93e9caeb5efe" providerId="LiveId" clId="{DF90A3CB-9CA0-462D-A21D-E0D74423AC39}" dt="2025-11-13T19:15:06.080" v="1275" actId="20577"/>
        <pc:sldMkLst>
          <pc:docMk/>
          <pc:sldMk cId="2435498012" sldId="511"/>
        </pc:sldMkLst>
        <pc:spChg chg="mod">
          <ac:chgData name="Joel Mitchell" userId="b9eb93e9caeb5efe" providerId="LiveId" clId="{DF90A3CB-9CA0-462D-A21D-E0D74423AC39}" dt="2025-11-13T19:15:06.080" v="1275" actId="20577"/>
          <ac:spMkLst>
            <pc:docMk/>
            <pc:sldMk cId="2435498012" sldId="511"/>
            <ac:spMk id="2" creationId="{80A22A32-6F80-B296-B2A0-99FF49377D72}"/>
          </ac:spMkLst>
        </pc:spChg>
        <pc:spChg chg="mod">
          <ac:chgData name="Joel Mitchell" userId="b9eb93e9caeb5efe" providerId="LiveId" clId="{DF90A3CB-9CA0-462D-A21D-E0D74423AC39}" dt="2025-11-13T19:14:47.826" v="1268" actId="21"/>
          <ac:spMkLst>
            <pc:docMk/>
            <pc:sldMk cId="2435498012" sldId="511"/>
            <ac:spMk id="3" creationId="{951E6CF9-B481-03C5-1012-4984606EDA29}"/>
          </ac:spMkLst>
        </pc:spChg>
      </pc:sldChg>
      <pc:sldChg chg="modSp add mod">
        <pc:chgData name="Joel Mitchell" userId="b9eb93e9caeb5efe" providerId="LiveId" clId="{DF90A3CB-9CA0-462D-A21D-E0D74423AC39}" dt="2025-11-13T19:54:25.699" v="1395" actId="20577"/>
        <pc:sldMkLst>
          <pc:docMk/>
          <pc:sldMk cId="3107576847" sldId="512"/>
        </pc:sldMkLst>
        <pc:spChg chg="mod">
          <ac:chgData name="Joel Mitchell" userId="b9eb93e9caeb5efe" providerId="LiveId" clId="{DF90A3CB-9CA0-462D-A21D-E0D74423AC39}" dt="2025-11-13T19:54:25.699" v="1395" actId="20577"/>
          <ac:spMkLst>
            <pc:docMk/>
            <pc:sldMk cId="3107576847" sldId="512"/>
            <ac:spMk id="2" creationId="{80A22A32-6F80-B296-B2A0-99FF49377D72}"/>
          </ac:spMkLst>
        </pc:spChg>
        <pc:spChg chg="mod">
          <ac:chgData name="Joel Mitchell" userId="b9eb93e9caeb5efe" providerId="LiveId" clId="{DF90A3CB-9CA0-462D-A21D-E0D74423AC39}" dt="2025-11-13T19:14:54.472" v="1270"/>
          <ac:spMkLst>
            <pc:docMk/>
            <pc:sldMk cId="3107576847" sldId="512"/>
            <ac:spMk id="3" creationId="{951E6CF9-B481-03C5-1012-4984606EDA29}"/>
          </ac:spMkLst>
        </pc:spChg>
      </pc:sldChg>
      <pc:sldChg chg="modSp add mod">
        <pc:chgData name="Joel Mitchell" userId="b9eb93e9caeb5efe" providerId="LiveId" clId="{DF90A3CB-9CA0-462D-A21D-E0D74423AC39}" dt="2025-11-13T19:30:40.565" v="1301" actId="20577"/>
        <pc:sldMkLst>
          <pc:docMk/>
          <pc:sldMk cId="2755986471" sldId="513"/>
        </pc:sldMkLst>
        <pc:spChg chg="mod">
          <ac:chgData name="Joel Mitchell" userId="b9eb93e9caeb5efe" providerId="LiveId" clId="{DF90A3CB-9CA0-462D-A21D-E0D74423AC39}" dt="2025-11-13T19:30:36.777" v="1298" actId="20577"/>
          <ac:spMkLst>
            <pc:docMk/>
            <pc:sldMk cId="2755986471" sldId="513"/>
            <ac:spMk id="2" creationId="{80A22A32-6F80-B296-B2A0-99FF49377D72}"/>
          </ac:spMkLst>
        </pc:spChg>
        <pc:spChg chg="mod">
          <ac:chgData name="Joel Mitchell" userId="b9eb93e9caeb5efe" providerId="LiveId" clId="{DF90A3CB-9CA0-462D-A21D-E0D74423AC39}" dt="2025-11-13T19:30:40.565" v="1301" actId="20577"/>
          <ac:spMkLst>
            <pc:docMk/>
            <pc:sldMk cId="2755986471" sldId="513"/>
            <ac:spMk id="3" creationId="{951E6CF9-B481-03C5-1012-4984606EDA29}"/>
          </ac:spMkLst>
        </pc:spChg>
      </pc:sldChg>
      <pc:sldChg chg="modSp add mod">
        <pc:chgData name="Joel Mitchell" userId="b9eb93e9caeb5efe" providerId="LiveId" clId="{DF90A3CB-9CA0-462D-A21D-E0D74423AC39}" dt="2025-11-13T19:31:15.507" v="1313" actId="20577"/>
        <pc:sldMkLst>
          <pc:docMk/>
          <pc:sldMk cId="4290236974" sldId="514"/>
        </pc:sldMkLst>
        <pc:spChg chg="mod">
          <ac:chgData name="Joel Mitchell" userId="b9eb93e9caeb5efe" providerId="LiveId" clId="{DF90A3CB-9CA0-462D-A21D-E0D74423AC39}" dt="2025-11-13T19:31:15.507" v="1313" actId="20577"/>
          <ac:spMkLst>
            <pc:docMk/>
            <pc:sldMk cId="4290236974" sldId="514"/>
            <ac:spMk id="2" creationId="{80A22A32-6F80-B296-B2A0-99FF49377D72}"/>
          </ac:spMkLst>
        </pc:spChg>
        <pc:spChg chg="mod">
          <ac:chgData name="Joel Mitchell" userId="b9eb93e9caeb5efe" providerId="LiveId" clId="{DF90A3CB-9CA0-462D-A21D-E0D74423AC39}" dt="2025-11-13T19:31:10.642" v="1306" actId="20577"/>
          <ac:spMkLst>
            <pc:docMk/>
            <pc:sldMk cId="4290236974" sldId="514"/>
            <ac:spMk id="3" creationId="{951E6CF9-B481-03C5-1012-4984606EDA29}"/>
          </ac:spMkLst>
        </pc:spChg>
      </pc:sldChg>
      <pc:sldChg chg="modSp add mod">
        <pc:chgData name="Joel Mitchell" userId="b9eb93e9caeb5efe" providerId="LiveId" clId="{DF90A3CB-9CA0-462D-A21D-E0D74423AC39}" dt="2025-11-13T19:32:13.657" v="1327" actId="20577"/>
        <pc:sldMkLst>
          <pc:docMk/>
          <pc:sldMk cId="812305145" sldId="515"/>
        </pc:sldMkLst>
        <pc:spChg chg="mod">
          <ac:chgData name="Joel Mitchell" userId="b9eb93e9caeb5efe" providerId="LiveId" clId="{DF90A3CB-9CA0-462D-A21D-E0D74423AC39}" dt="2025-11-13T19:32:09.226" v="1324" actId="20577"/>
          <ac:spMkLst>
            <pc:docMk/>
            <pc:sldMk cId="812305145" sldId="515"/>
            <ac:spMk id="2" creationId="{80A22A32-6F80-B296-B2A0-99FF49377D72}"/>
          </ac:spMkLst>
        </pc:spChg>
        <pc:spChg chg="mod">
          <ac:chgData name="Joel Mitchell" userId="b9eb93e9caeb5efe" providerId="LiveId" clId="{DF90A3CB-9CA0-462D-A21D-E0D74423AC39}" dt="2025-11-13T19:32:13.657" v="1327" actId="20577"/>
          <ac:spMkLst>
            <pc:docMk/>
            <pc:sldMk cId="812305145" sldId="515"/>
            <ac:spMk id="3" creationId="{951E6CF9-B481-03C5-1012-4984606EDA29}"/>
          </ac:spMkLst>
        </pc:spChg>
      </pc:sldChg>
      <pc:sldChg chg="modSp add mod">
        <pc:chgData name="Joel Mitchell" userId="b9eb93e9caeb5efe" providerId="LiveId" clId="{DF90A3CB-9CA0-462D-A21D-E0D74423AC39}" dt="2025-11-13T19:46:13.546" v="1359" actId="20577"/>
        <pc:sldMkLst>
          <pc:docMk/>
          <pc:sldMk cId="1678497414" sldId="516"/>
        </pc:sldMkLst>
        <pc:spChg chg="mod">
          <ac:chgData name="Joel Mitchell" userId="b9eb93e9caeb5efe" providerId="LiveId" clId="{DF90A3CB-9CA0-462D-A21D-E0D74423AC39}" dt="2025-11-13T19:46:09.774" v="1358" actId="20577"/>
          <ac:spMkLst>
            <pc:docMk/>
            <pc:sldMk cId="1678497414" sldId="516"/>
            <ac:spMk id="2" creationId="{80A22A32-6F80-B296-B2A0-99FF49377D72}"/>
          </ac:spMkLst>
        </pc:spChg>
        <pc:spChg chg="mod">
          <ac:chgData name="Joel Mitchell" userId="b9eb93e9caeb5efe" providerId="LiveId" clId="{DF90A3CB-9CA0-462D-A21D-E0D74423AC39}" dt="2025-11-13T19:46:13.546" v="1359" actId="20577"/>
          <ac:spMkLst>
            <pc:docMk/>
            <pc:sldMk cId="1678497414" sldId="516"/>
            <ac:spMk id="3" creationId="{951E6CF9-B481-03C5-1012-4984606EDA29}"/>
          </ac:spMkLst>
        </pc:spChg>
      </pc:sldChg>
      <pc:sldChg chg="modSp add mod">
        <pc:chgData name="Joel Mitchell" userId="b9eb93e9caeb5efe" providerId="LiveId" clId="{DF90A3CB-9CA0-462D-A21D-E0D74423AC39}" dt="2025-11-13T19:49:47.922" v="1381" actId="20577"/>
        <pc:sldMkLst>
          <pc:docMk/>
          <pc:sldMk cId="1648028443" sldId="517"/>
        </pc:sldMkLst>
        <pc:spChg chg="mod">
          <ac:chgData name="Joel Mitchell" userId="b9eb93e9caeb5efe" providerId="LiveId" clId="{DF90A3CB-9CA0-462D-A21D-E0D74423AC39}" dt="2025-11-13T19:49:38.608" v="1374" actId="20577"/>
          <ac:spMkLst>
            <pc:docMk/>
            <pc:sldMk cId="1648028443" sldId="517"/>
            <ac:spMk id="2" creationId="{80A22A32-6F80-B296-B2A0-99FF49377D72}"/>
          </ac:spMkLst>
        </pc:spChg>
        <pc:spChg chg="mod">
          <ac:chgData name="Joel Mitchell" userId="b9eb93e9caeb5efe" providerId="LiveId" clId="{DF90A3CB-9CA0-462D-A21D-E0D74423AC39}" dt="2025-11-13T19:49:47.922" v="1381" actId="20577"/>
          <ac:spMkLst>
            <pc:docMk/>
            <pc:sldMk cId="1648028443" sldId="517"/>
            <ac:spMk id="3" creationId="{951E6CF9-B481-03C5-1012-4984606EDA29}"/>
          </ac:spMkLst>
        </pc:spChg>
      </pc:sldChg>
      <pc:sldChg chg="modSp add mod addAnim delAnim modAnim">
        <pc:chgData name="Joel Mitchell" userId="b9eb93e9caeb5efe" providerId="LiveId" clId="{DF90A3CB-9CA0-462D-A21D-E0D74423AC39}" dt="2025-11-15T22:31:42.791" v="1789"/>
        <pc:sldMkLst>
          <pc:docMk/>
          <pc:sldMk cId="4177034950" sldId="518"/>
        </pc:sldMkLst>
        <pc:spChg chg="mod">
          <ac:chgData name="Joel Mitchell" userId="b9eb93e9caeb5efe" providerId="LiveId" clId="{DF90A3CB-9CA0-462D-A21D-E0D74423AC39}" dt="2025-11-13T19:51:40.715" v="1394" actId="20577"/>
          <ac:spMkLst>
            <pc:docMk/>
            <pc:sldMk cId="4177034950" sldId="518"/>
            <ac:spMk id="2" creationId="{80A22A32-6F80-B296-B2A0-99FF49377D72}"/>
          </ac:spMkLst>
        </pc:spChg>
        <pc:spChg chg="mod">
          <ac:chgData name="Joel Mitchell" userId="b9eb93e9caeb5efe" providerId="LiveId" clId="{DF90A3CB-9CA0-462D-A21D-E0D74423AC39}" dt="2025-11-13T20:00:25.837" v="1787" actId="20577"/>
          <ac:spMkLst>
            <pc:docMk/>
            <pc:sldMk cId="4177034950" sldId="518"/>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11/15/2025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91521-384C-48A6-9C73-FF6955DD45F8}" type="slidenum">
              <a:rPr lang="en-US" smtClean="0"/>
              <a:t>1</a:t>
            </a:fld>
            <a:endParaRPr lang="en-US"/>
          </a:p>
        </p:txBody>
      </p:sp>
    </p:spTree>
    <p:extLst>
      <p:ext uri="{BB962C8B-B14F-4D97-AF65-F5344CB8AC3E}">
        <p14:creationId xmlns:p14="http://schemas.microsoft.com/office/powerpoint/2010/main" val="308029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91521-384C-48A6-9C73-FF6955DD45F8}" type="slidenum">
              <a:rPr lang="en-US" smtClean="0"/>
              <a:t>3</a:t>
            </a:fld>
            <a:endParaRPr lang="en-US"/>
          </a:p>
        </p:txBody>
      </p:sp>
    </p:spTree>
    <p:extLst>
      <p:ext uri="{BB962C8B-B14F-4D97-AF65-F5344CB8AC3E}">
        <p14:creationId xmlns:p14="http://schemas.microsoft.com/office/powerpoint/2010/main" val="1466269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11/15/2025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11/15/2025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11/15/2025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11/15/2025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dirty="0">
                <a:solidFill>
                  <a:schemeClr val="accent1">
                    <a:lumMod val="20000"/>
                    <a:lumOff val="80000"/>
                  </a:schemeClr>
                </a:solidFill>
              </a:rPr>
              <a:t>The World Hates You</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15:18-16:4</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DB0E90-8969-5F69-6AF7-C16B7399E22D}"/>
              </a:ext>
            </a:extLst>
          </p:cNvPr>
          <p:cNvPicPr>
            <a:picLocks noChangeAspect="1"/>
          </p:cNvPicPr>
          <p:nvPr/>
        </p:nvPicPr>
        <p:blipFill>
          <a:blip r:embed="rId2"/>
          <a:stretch>
            <a:fillRect/>
          </a:stretch>
        </p:blipFill>
        <p:spPr>
          <a:xfrm>
            <a:off x="4379594" y="1015482"/>
            <a:ext cx="3734592" cy="5805488"/>
          </a:xfrm>
          <a:prstGeom prst="rect">
            <a:avLst/>
          </a:prstGeom>
        </p:spPr>
      </p:pic>
      <p:pic>
        <p:nvPicPr>
          <p:cNvPr id="3" name="Picture 2">
            <a:extLst>
              <a:ext uri="{FF2B5EF4-FFF2-40B4-BE49-F238E27FC236}">
                <a16:creationId xmlns:a16="http://schemas.microsoft.com/office/drawing/2014/main" id="{CB2708B0-284F-62A5-BB64-5BCA8D3DD0B6}"/>
              </a:ext>
            </a:extLst>
          </p:cNvPr>
          <p:cNvPicPr>
            <a:picLocks noChangeAspect="1"/>
          </p:cNvPicPr>
          <p:nvPr/>
        </p:nvPicPr>
        <p:blipFill>
          <a:blip r:embed="rId3"/>
          <a:stretch>
            <a:fillRect/>
          </a:stretch>
        </p:blipFill>
        <p:spPr>
          <a:xfrm>
            <a:off x="-1" y="1052513"/>
            <a:ext cx="3816032" cy="5805488"/>
          </a:xfrm>
          <a:prstGeom prst="rect">
            <a:avLst/>
          </a:prstGeom>
        </p:spPr>
      </p:pic>
      <p:pic>
        <p:nvPicPr>
          <p:cNvPr id="4" name="Picture 3">
            <a:extLst>
              <a:ext uri="{FF2B5EF4-FFF2-40B4-BE49-F238E27FC236}">
                <a16:creationId xmlns:a16="http://schemas.microsoft.com/office/drawing/2014/main" id="{EFF81BDA-DB07-1749-5D3B-CD9EADEE8E79}"/>
              </a:ext>
            </a:extLst>
          </p:cNvPr>
          <p:cNvPicPr>
            <a:picLocks noChangeAspect="1"/>
          </p:cNvPicPr>
          <p:nvPr/>
        </p:nvPicPr>
        <p:blipFill>
          <a:blip r:embed="rId4"/>
          <a:stretch>
            <a:fillRect/>
          </a:stretch>
        </p:blipFill>
        <p:spPr>
          <a:xfrm>
            <a:off x="8677749" y="1052512"/>
            <a:ext cx="3514251" cy="5768458"/>
          </a:xfrm>
          <a:prstGeom prst="rect">
            <a:avLst/>
          </a:prstGeom>
        </p:spPr>
      </p:pic>
    </p:spTree>
    <p:extLst>
      <p:ext uri="{BB962C8B-B14F-4D97-AF65-F5344CB8AC3E}">
        <p14:creationId xmlns:p14="http://schemas.microsoft.com/office/powerpoint/2010/main" val="198338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19">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19">
                                          <p:stCondLst>
                                            <p:cond delay="984"/>
                                          </p:stCondLst>
                                        </p:cTn>
                                        <p:tgtEl>
                                          <p:spTgt spid="3"/>
                                        </p:tgtEl>
                                      </p:cBhvr>
                                      <p:to x="100000" y="80000"/>
                                    </p:animScale>
                                    <p:animScale>
                                      <p:cBhvr>
                                        <p:cTn id="16" dur="124" decel="50000">
                                          <p:stCondLst>
                                            <p:cond delay="1003"/>
                                          </p:stCondLst>
                                        </p:cTn>
                                        <p:tgtEl>
                                          <p:spTgt spid="3"/>
                                        </p:tgtEl>
                                      </p:cBhvr>
                                      <p:to x="100000" y="100000"/>
                                    </p:animScale>
                                    <p:animScale>
                                      <p:cBhvr>
                                        <p:cTn id="17" dur="19">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19">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childTnLst>
                          </p:cTn>
                        </p:par>
                        <p:par>
                          <p:cTn id="21" fill="hold">
                            <p:stCondLst>
                              <p:cond delay="1500"/>
                            </p:stCondLst>
                            <p:childTnLst>
                              <p:par>
                                <p:cTn id="22" presetID="26"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435">
                                          <p:stCondLst>
                                            <p:cond delay="0"/>
                                          </p:stCondLst>
                                        </p:cTn>
                                        <p:tgtEl>
                                          <p:spTgt spid="2"/>
                                        </p:tgtEl>
                                      </p:cBhvr>
                                    </p:animEffect>
                                    <p:anim calcmode="lin" valueType="num">
                                      <p:cBhvr>
                                        <p:cTn id="25" dur="1366"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6" dur="49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7" dur="498" tmFilter="0, 0; 0.125,0.2665; 0.25,0.4; 0.375,0.465; 0.5,0.5;  0.625,0.535; 0.75,0.6; 0.875,0.7335; 1,1">
                                          <p:stCondLst>
                                            <p:cond delay="498"/>
                                          </p:stCondLst>
                                        </p:cTn>
                                        <p:tgtEl>
                                          <p:spTgt spid="2"/>
                                        </p:tgtEl>
                                        <p:attrNameLst>
                                          <p:attrName>ppt_y</p:attrName>
                                        </p:attrNameLst>
                                      </p:cBhvr>
                                      <p:tavLst>
                                        <p:tav tm="0" fmla="#ppt_y-sin(pi*$)/9">
                                          <p:val>
                                            <p:fltVal val="0"/>
                                          </p:val>
                                        </p:tav>
                                        <p:tav tm="100000">
                                          <p:val>
                                            <p:fltVal val="1"/>
                                          </p:val>
                                        </p:tav>
                                      </p:tavLst>
                                    </p:anim>
                                    <p:anim calcmode="lin" valueType="num">
                                      <p:cBhvr>
                                        <p:cTn id="28" dur="249" tmFilter="0, 0; 0.125,0.2665; 0.25,0.4; 0.375,0.465; 0.5,0.5;  0.625,0.535; 0.75,0.6; 0.875,0.7335; 1,1">
                                          <p:stCondLst>
                                            <p:cond delay="993"/>
                                          </p:stCondLst>
                                        </p:cTn>
                                        <p:tgtEl>
                                          <p:spTgt spid="2"/>
                                        </p:tgtEl>
                                        <p:attrNameLst>
                                          <p:attrName>ppt_y</p:attrName>
                                        </p:attrNameLst>
                                      </p:cBhvr>
                                      <p:tavLst>
                                        <p:tav tm="0" fmla="#ppt_y-sin(pi*$)/27">
                                          <p:val>
                                            <p:fltVal val="0"/>
                                          </p:val>
                                        </p:tav>
                                        <p:tav tm="100000">
                                          <p:val>
                                            <p:fltVal val="1"/>
                                          </p:val>
                                        </p:tav>
                                      </p:tavLst>
                                    </p:anim>
                                    <p:anim calcmode="lin" valueType="num">
                                      <p:cBhvr>
                                        <p:cTn id="29" dur="123" tmFilter="0, 0; 0.125,0.2665; 0.25,0.4; 0.375,0.465; 0.5,0.5;  0.625,0.535; 0.75,0.6; 0.875,0.7335; 1,1">
                                          <p:stCondLst>
                                            <p:cond delay="1242"/>
                                          </p:stCondLst>
                                        </p:cTn>
                                        <p:tgtEl>
                                          <p:spTgt spid="2"/>
                                        </p:tgtEl>
                                        <p:attrNameLst>
                                          <p:attrName>ppt_y</p:attrName>
                                        </p:attrNameLst>
                                      </p:cBhvr>
                                      <p:tavLst>
                                        <p:tav tm="0" fmla="#ppt_y-sin(pi*$)/81">
                                          <p:val>
                                            <p:fltVal val="0"/>
                                          </p:val>
                                        </p:tav>
                                        <p:tav tm="100000">
                                          <p:val>
                                            <p:fltVal val="1"/>
                                          </p:val>
                                        </p:tav>
                                      </p:tavLst>
                                    </p:anim>
                                    <p:animScale>
                                      <p:cBhvr>
                                        <p:cTn id="30" dur="19">
                                          <p:stCondLst>
                                            <p:cond delay="487"/>
                                          </p:stCondLst>
                                        </p:cTn>
                                        <p:tgtEl>
                                          <p:spTgt spid="2"/>
                                        </p:tgtEl>
                                      </p:cBhvr>
                                      <p:to x="100000" y="60000"/>
                                    </p:animScale>
                                    <p:animScale>
                                      <p:cBhvr>
                                        <p:cTn id="31" dur="124" decel="50000">
                                          <p:stCondLst>
                                            <p:cond delay="507"/>
                                          </p:stCondLst>
                                        </p:cTn>
                                        <p:tgtEl>
                                          <p:spTgt spid="2"/>
                                        </p:tgtEl>
                                      </p:cBhvr>
                                      <p:to x="100000" y="100000"/>
                                    </p:animScale>
                                    <p:animScale>
                                      <p:cBhvr>
                                        <p:cTn id="32" dur="19">
                                          <p:stCondLst>
                                            <p:cond delay="984"/>
                                          </p:stCondLst>
                                        </p:cTn>
                                        <p:tgtEl>
                                          <p:spTgt spid="2"/>
                                        </p:tgtEl>
                                      </p:cBhvr>
                                      <p:to x="100000" y="80000"/>
                                    </p:animScale>
                                    <p:animScale>
                                      <p:cBhvr>
                                        <p:cTn id="33" dur="124" decel="50000">
                                          <p:stCondLst>
                                            <p:cond delay="1003"/>
                                          </p:stCondLst>
                                        </p:cTn>
                                        <p:tgtEl>
                                          <p:spTgt spid="2"/>
                                        </p:tgtEl>
                                      </p:cBhvr>
                                      <p:to x="100000" y="100000"/>
                                    </p:animScale>
                                    <p:animScale>
                                      <p:cBhvr>
                                        <p:cTn id="34" dur="19">
                                          <p:stCondLst>
                                            <p:cond delay="1231"/>
                                          </p:stCondLst>
                                        </p:cTn>
                                        <p:tgtEl>
                                          <p:spTgt spid="2"/>
                                        </p:tgtEl>
                                      </p:cBhvr>
                                      <p:to x="100000" y="90000"/>
                                    </p:animScale>
                                    <p:animScale>
                                      <p:cBhvr>
                                        <p:cTn id="35" dur="124" decel="50000">
                                          <p:stCondLst>
                                            <p:cond delay="1251"/>
                                          </p:stCondLst>
                                        </p:cTn>
                                        <p:tgtEl>
                                          <p:spTgt spid="2"/>
                                        </p:tgtEl>
                                      </p:cBhvr>
                                      <p:to x="100000" y="100000"/>
                                    </p:animScale>
                                    <p:animScale>
                                      <p:cBhvr>
                                        <p:cTn id="36" dur="19">
                                          <p:stCondLst>
                                            <p:cond delay="1356"/>
                                          </p:stCondLst>
                                        </p:cTn>
                                        <p:tgtEl>
                                          <p:spTgt spid="2"/>
                                        </p:tgtEl>
                                      </p:cBhvr>
                                      <p:to x="100000" y="95000"/>
                                    </p:animScale>
                                    <p:animScale>
                                      <p:cBhvr>
                                        <p:cTn id="37" dur="124" decel="50000">
                                          <p:stCondLst>
                                            <p:cond delay="1376"/>
                                          </p:stCondLst>
                                        </p:cTn>
                                        <p:tgtEl>
                                          <p:spTgt spid="2"/>
                                        </p:tgtEl>
                                      </p:cBhvr>
                                      <p:to x="100000" y="100000"/>
                                    </p:animScale>
                                  </p:childTnLst>
                                </p:cTn>
                              </p:par>
                            </p:childTnLst>
                          </p:cTn>
                        </p:par>
                        <p:par>
                          <p:cTn id="38" fill="hold">
                            <p:stCondLst>
                              <p:cond delay="3000"/>
                            </p:stCondLst>
                            <p:childTnLst>
                              <p:par>
                                <p:cTn id="39" presetID="26"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435">
                                          <p:stCondLst>
                                            <p:cond delay="0"/>
                                          </p:stCondLst>
                                        </p:cTn>
                                        <p:tgtEl>
                                          <p:spTgt spid="4"/>
                                        </p:tgtEl>
                                      </p:cBhvr>
                                    </p:animEffect>
                                    <p:anim calcmode="lin" valueType="num">
                                      <p:cBhvr>
                                        <p:cTn id="42" dur="136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47" dur="19">
                                          <p:stCondLst>
                                            <p:cond delay="487"/>
                                          </p:stCondLst>
                                        </p:cTn>
                                        <p:tgtEl>
                                          <p:spTgt spid="4"/>
                                        </p:tgtEl>
                                      </p:cBhvr>
                                      <p:to x="100000" y="60000"/>
                                    </p:animScale>
                                    <p:animScale>
                                      <p:cBhvr>
                                        <p:cTn id="48" dur="124" decel="50000">
                                          <p:stCondLst>
                                            <p:cond delay="507"/>
                                          </p:stCondLst>
                                        </p:cTn>
                                        <p:tgtEl>
                                          <p:spTgt spid="4"/>
                                        </p:tgtEl>
                                      </p:cBhvr>
                                      <p:to x="100000" y="100000"/>
                                    </p:animScale>
                                    <p:animScale>
                                      <p:cBhvr>
                                        <p:cTn id="49" dur="19">
                                          <p:stCondLst>
                                            <p:cond delay="984"/>
                                          </p:stCondLst>
                                        </p:cTn>
                                        <p:tgtEl>
                                          <p:spTgt spid="4"/>
                                        </p:tgtEl>
                                      </p:cBhvr>
                                      <p:to x="100000" y="80000"/>
                                    </p:animScale>
                                    <p:animScale>
                                      <p:cBhvr>
                                        <p:cTn id="50" dur="124" decel="50000">
                                          <p:stCondLst>
                                            <p:cond delay="1003"/>
                                          </p:stCondLst>
                                        </p:cTn>
                                        <p:tgtEl>
                                          <p:spTgt spid="4"/>
                                        </p:tgtEl>
                                      </p:cBhvr>
                                      <p:to x="100000" y="100000"/>
                                    </p:animScale>
                                    <p:animScale>
                                      <p:cBhvr>
                                        <p:cTn id="51" dur="19">
                                          <p:stCondLst>
                                            <p:cond delay="1231"/>
                                          </p:stCondLst>
                                        </p:cTn>
                                        <p:tgtEl>
                                          <p:spTgt spid="4"/>
                                        </p:tgtEl>
                                      </p:cBhvr>
                                      <p:to x="100000" y="90000"/>
                                    </p:animScale>
                                    <p:animScale>
                                      <p:cBhvr>
                                        <p:cTn id="52" dur="124" decel="50000">
                                          <p:stCondLst>
                                            <p:cond delay="1251"/>
                                          </p:stCondLst>
                                        </p:cTn>
                                        <p:tgtEl>
                                          <p:spTgt spid="4"/>
                                        </p:tgtEl>
                                      </p:cBhvr>
                                      <p:to x="100000" y="100000"/>
                                    </p:animScale>
                                    <p:animScale>
                                      <p:cBhvr>
                                        <p:cTn id="53" dur="19">
                                          <p:stCondLst>
                                            <p:cond delay="1356"/>
                                          </p:stCondLst>
                                        </p:cTn>
                                        <p:tgtEl>
                                          <p:spTgt spid="4"/>
                                        </p:tgtEl>
                                      </p:cBhvr>
                                      <p:to x="100000" y="95000"/>
                                    </p:animScale>
                                    <p:animScale>
                                      <p:cBhvr>
                                        <p:cTn id="54" dur="124" decel="50000">
                                          <p:stCondLst>
                                            <p:cond delay="1376"/>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dirty="0">
                <a:solidFill>
                  <a:schemeClr val="accent1">
                    <a:lumMod val="20000"/>
                    <a:lumOff val="80000"/>
                  </a:schemeClr>
                </a:solidFill>
              </a:rPr>
              <a:t>The World Hates You</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15:18-16:4</a:t>
            </a:r>
          </a:p>
        </p:txBody>
      </p:sp>
    </p:spTree>
    <p:extLst>
      <p:ext uri="{BB962C8B-B14F-4D97-AF65-F5344CB8AC3E}">
        <p14:creationId xmlns:p14="http://schemas.microsoft.com/office/powerpoint/2010/main" val="151882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4A12F0-8158-4372-9761-AD0A6ED30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tatue of a person with a beard&#10;&#10;AI-generated content may be incorrect.">
            <a:extLst>
              <a:ext uri="{FF2B5EF4-FFF2-40B4-BE49-F238E27FC236}">
                <a16:creationId xmlns:a16="http://schemas.microsoft.com/office/drawing/2014/main" id="{16787DB4-358D-8140-763C-153DAEDA1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4453" y="1639019"/>
            <a:ext cx="3903094" cy="5204125"/>
          </a:xfrm>
          <a:prstGeom prst="rect">
            <a:avLst/>
          </a:prstGeom>
        </p:spPr>
      </p:pic>
      <p:sp>
        <p:nvSpPr>
          <p:cNvPr id="5" name="Title 1">
            <a:extLst>
              <a:ext uri="{FF2B5EF4-FFF2-40B4-BE49-F238E27FC236}">
                <a16:creationId xmlns:a16="http://schemas.microsoft.com/office/drawing/2014/main" id="{E6C0D126-C2D4-33DB-9EF9-455BC8E3218C}"/>
              </a:ext>
            </a:extLst>
          </p:cNvPr>
          <p:cNvSpPr txBox="1">
            <a:spLocks/>
          </p:cNvSpPr>
          <p:nvPr/>
        </p:nvSpPr>
        <p:spPr>
          <a:xfrm>
            <a:off x="1" y="196051"/>
            <a:ext cx="12191999" cy="1442968"/>
          </a:xfrm>
          <a:prstGeom prst="rect">
            <a:avLst/>
          </a:prstGeom>
        </p:spPr>
        <p:txBody>
          <a:bodyPr>
            <a:normAutofit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600" b="1" dirty="0">
                <a:solidFill>
                  <a:schemeClr val="accent1">
                    <a:lumMod val="20000"/>
                    <a:lumOff val="80000"/>
                  </a:schemeClr>
                </a:solidFill>
              </a:rPr>
              <a:t>Tacitus describes persecution by Emperor Nero (~64 AD) </a:t>
            </a:r>
          </a:p>
        </p:txBody>
      </p:sp>
    </p:spTree>
    <p:extLst>
      <p:ext uri="{BB962C8B-B14F-4D97-AF65-F5344CB8AC3E}">
        <p14:creationId xmlns:p14="http://schemas.microsoft.com/office/powerpoint/2010/main" val="85039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4A12F0-8158-4372-9761-AD0A6ED30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076318F-6D74-0B30-A0B7-A60FB20632A3}"/>
              </a:ext>
            </a:extLst>
          </p:cNvPr>
          <p:cNvPicPr>
            <a:picLocks noChangeAspect="1"/>
          </p:cNvPicPr>
          <p:nvPr/>
        </p:nvPicPr>
        <p:blipFill>
          <a:blip r:embed="rId3"/>
          <a:stretch>
            <a:fillRect/>
          </a:stretch>
        </p:blipFill>
        <p:spPr>
          <a:xfrm>
            <a:off x="8043577" y="1166500"/>
            <a:ext cx="4148424" cy="5691497"/>
          </a:xfrm>
          <a:prstGeom prst="rect">
            <a:avLst/>
          </a:prstGeom>
        </p:spPr>
      </p:pic>
      <p:pic>
        <p:nvPicPr>
          <p:cNvPr id="5" name="Picture 4" descr="A close-up of a bust of a person&#10;&#10;AI-generated content may be incorrect.">
            <a:extLst>
              <a:ext uri="{FF2B5EF4-FFF2-40B4-BE49-F238E27FC236}">
                <a16:creationId xmlns:a16="http://schemas.microsoft.com/office/drawing/2014/main" id="{5BD36032-CD07-48CF-C664-80CCA375473D}"/>
              </a:ext>
            </a:extLst>
          </p:cNvPr>
          <p:cNvPicPr>
            <a:picLocks noChangeAspect="1"/>
          </p:cNvPicPr>
          <p:nvPr/>
        </p:nvPicPr>
        <p:blipFill>
          <a:blip r:embed="rId4">
            <a:extLst>
              <a:ext uri="{28A0092B-C50C-407E-A947-70E740481C1C}">
                <a14:useLocalDpi xmlns:a14="http://schemas.microsoft.com/office/drawing/2010/main" val="0"/>
              </a:ext>
            </a:extLst>
          </a:blip>
          <a:srcRect r="43536"/>
          <a:stretch>
            <a:fillRect/>
          </a:stretch>
        </p:blipFill>
        <p:spPr>
          <a:xfrm>
            <a:off x="0" y="1166501"/>
            <a:ext cx="4461082" cy="5691499"/>
          </a:xfrm>
          <a:prstGeom prst="rect">
            <a:avLst/>
          </a:prstGeom>
        </p:spPr>
      </p:pic>
      <p:sp>
        <p:nvSpPr>
          <p:cNvPr id="6" name="Title 1">
            <a:extLst>
              <a:ext uri="{FF2B5EF4-FFF2-40B4-BE49-F238E27FC236}">
                <a16:creationId xmlns:a16="http://schemas.microsoft.com/office/drawing/2014/main" id="{3A7BA589-BABA-BC52-6400-5236A538DBC6}"/>
              </a:ext>
            </a:extLst>
          </p:cNvPr>
          <p:cNvSpPr txBox="1">
            <a:spLocks/>
          </p:cNvSpPr>
          <p:nvPr/>
        </p:nvSpPr>
        <p:spPr>
          <a:xfrm>
            <a:off x="1" y="196051"/>
            <a:ext cx="12191999" cy="1442968"/>
          </a:xfrm>
          <a:prstGeom prst="rect">
            <a:avLst/>
          </a:prstGeom>
        </p:spPr>
        <p:txBody>
          <a:bodyPr>
            <a:normAutofit fontScale="92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600" b="1" dirty="0">
                <a:solidFill>
                  <a:schemeClr val="accent1">
                    <a:lumMod val="20000"/>
                    <a:lumOff val="80000"/>
                  </a:schemeClr>
                </a:solidFill>
              </a:rPr>
              <a:t>Magistrate Pliny the Younger to Emperor Trajan</a:t>
            </a:r>
          </a:p>
          <a:p>
            <a:r>
              <a:rPr lang="en-US" sz="4600" b="1" dirty="0">
                <a:solidFill>
                  <a:schemeClr val="accent1">
                    <a:lumMod val="20000"/>
                    <a:lumOff val="80000"/>
                  </a:schemeClr>
                </a:solidFill>
              </a:rPr>
              <a:t>(112 AD)</a:t>
            </a:r>
          </a:p>
        </p:txBody>
      </p:sp>
    </p:spTree>
    <p:extLst>
      <p:ext uri="{BB962C8B-B14F-4D97-AF65-F5344CB8AC3E}">
        <p14:creationId xmlns:p14="http://schemas.microsoft.com/office/powerpoint/2010/main" val="54021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The Expectation of Hatred</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dirty="0"/>
              <a:t>Verses 18-20</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15:18-19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the world hates you, know that it has hated me before it hated you. If you were of the world, the world would love you as its own; but because you are not of the world, but I chose you out of the world, therefore the world hates you.</a:t>
            </a:r>
          </a:p>
        </p:txBody>
      </p:sp>
    </p:spTree>
    <p:extLst>
      <p:ext uri="{BB962C8B-B14F-4D97-AF65-F5344CB8AC3E}">
        <p14:creationId xmlns:p14="http://schemas.microsoft.com/office/powerpoint/2010/main" val="909946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The World</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The value system corrupted by sin and influenced by Satan</a:t>
            </a:r>
          </a:p>
          <a:p>
            <a:r>
              <a:rPr lang="en-US" sz="4600" dirty="0">
                <a:solidFill>
                  <a:schemeClr val="accent1">
                    <a:lumMod val="20000"/>
                    <a:lumOff val="80000"/>
                  </a:schemeClr>
                </a:solidFill>
              </a:rPr>
              <a:t>How the average persons thinks &amp; acts and expects others to think &amp; act</a:t>
            </a:r>
          </a:p>
          <a:p>
            <a:r>
              <a:rPr lang="en-US" sz="4600" dirty="0">
                <a:solidFill>
                  <a:schemeClr val="accent1">
                    <a:lumMod val="20000"/>
                    <a:lumOff val="80000"/>
                  </a:schemeClr>
                </a:solidFill>
              </a:rPr>
              <a:t>Society that has chosen to pursue something other than God</a:t>
            </a:r>
          </a:p>
        </p:txBody>
      </p:sp>
    </p:spTree>
    <p:extLst>
      <p:ext uri="{BB962C8B-B14F-4D97-AF65-F5344CB8AC3E}">
        <p14:creationId xmlns:p14="http://schemas.microsoft.com/office/powerpoint/2010/main" val="27865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John 2:16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For all that is in the world—the desires of the flesh and the desires of the eyes and pride of life*—is not from the Father but is from the world.</a:t>
            </a:r>
          </a:p>
          <a:p>
            <a:pPr marL="36900" indent="0">
              <a:buNone/>
            </a:pPr>
            <a:r>
              <a:rPr lang="en-US" sz="4600" i="1" dirty="0">
                <a:solidFill>
                  <a:schemeClr val="accent1">
                    <a:lumMod val="20000"/>
                    <a:lumOff val="80000"/>
                  </a:schemeClr>
                </a:solidFill>
              </a:rPr>
              <a:t>*or possessions</a:t>
            </a:r>
          </a:p>
        </p:txBody>
      </p:sp>
    </p:spTree>
    <p:extLst>
      <p:ext uri="{BB962C8B-B14F-4D97-AF65-F5344CB8AC3E}">
        <p14:creationId xmlns:p14="http://schemas.microsoft.com/office/powerpoint/2010/main" val="65066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Demonstrations of Hatred</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Condescension &amp; Contempt</a:t>
            </a:r>
          </a:p>
          <a:p>
            <a:r>
              <a:rPr lang="en-US" sz="4600" dirty="0">
                <a:solidFill>
                  <a:schemeClr val="accent1">
                    <a:lumMod val="20000"/>
                    <a:lumOff val="80000"/>
                  </a:schemeClr>
                </a:solidFill>
              </a:rPr>
              <a:t>Name-calling &amp; False Accusations</a:t>
            </a:r>
          </a:p>
          <a:p>
            <a:r>
              <a:rPr lang="en-US" sz="4600" dirty="0">
                <a:solidFill>
                  <a:schemeClr val="accent1">
                    <a:lumMod val="20000"/>
                    <a:lumOff val="80000"/>
                  </a:schemeClr>
                </a:solidFill>
              </a:rPr>
              <a:t>Legal Opposition</a:t>
            </a:r>
          </a:p>
          <a:p>
            <a:r>
              <a:rPr lang="en-US" sz="4600" dirty="0">
                <a:solidFill>
                  <a:schemeClr val="accent1">
                    <a:lumMod val="20000"/>
                    <a:lumOff val="80000"/>
                  </a:schemeClr>
                </a:solidFill>
              </a:rPr>
              <a:t>Violent Persecution</a:t>
            </a:r>
          </a:p>
        </p:txBody>
      </p:sp>
    </p:spTree>
    <p:extLst>
      <p:ext uri="{BB962C8B-B14F-4D97-AF65-F5344CB8AC3E}">
        <p14:creationId xmlns:p14="http://schemas.microsoft.com/office/powerpoint/2010/main" val="177518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15:18-19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the world hates you, know that it has hated me before it hated you. If you were of the world, the world would love you as its own; but because you are not of the world, but I chose you out of the world, therefore the world hates you.</a:t>
            </a:r>
          </a:p>
        </p:txBody>
      </p:sp>
    </p:spTree>
    <p:extLst>
      <p:ext uri="{BB962C8B-B14F-4D97-AF65-F5344CB8AC3E}">
        <p14:creationId xmlns:p14="http://schemas.microsoft.com/office/powerpoint/2010/main" val="379970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15:20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Remember the word that I said to you: ‘A servant is not greater than his master.’ If they persecuted me, they will also persecute you. </a:t>
            </a:r>
            <a:r>
              <a:rPr lang="en-US" sz="4600">
                <a:solidFill>
                  <a:schemeClr val="accent1">
                    <a:lumMod val="20000"/>
                    <a:lumOff val="80000"/>
                  </a:schemeClr>
                </a:solidFill>
              </a:rPr>
              <a:t>If they kept my word, they will also keep yours.</a:t>
            </a:r>
            <a:endParaRPr lang="en-US" sz="4600" dirty="0">
              <a:solidFill>
                <a:schemeClr val="accent1">
                  <a:lumMod val="20000"/>
                  <a:lumOff val="80000"/>
                </a:schemeClr>
              </a:solidFill>
            </a:endParaRPr>
          </a:p>
        </p:txBody>
      </p:sp>
    </p:spTree>
    <p:extLst>
      <p:ext uri="{BB962C8B-B14F-4D97-AF65-F5344CB8AC3E}">
        <p14:creationId xmlns:p14="http://schemas.microsoft.com/office/powerpoint/2010/main" val="57745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The Reason for Hatred</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dirty="0"/>
              <a:t>Verses 21-25</a:t>
            </a:r>
          </a:p>
        </p:txBody>
      </p:sp>
    </p:spTree>
    <p:extLst>
      <p:ext uri="{BB962C8B-B14F-4D97-AF65-F5344CB8AC3E}">
        <p14:creationId xmlns:p14="http://schemas.microsoft.com/office/powerpoint/2010/main" val="101816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15:21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all these things they will do to you on account of my name, because they do not know him who sent me.</a:t>
            </a:r>
          </a:p>
        </p:txBody>
      </p:sp>
    </p:spTree>
    <p:extLst>
      <p:ext uri="{BB962C8B-B14F-4D97-AF65-F5344CB8AC3E}">
        <p14:creationId xmlns:p14="http://schemas.microsoft.com/office/powerpoint/2010/main" val="262442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15:22-24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I had not come and spoken to them, they would not have been guilty of sin, but now they have no excuse for their sin. Whoever hates me hates my Father also. If I had not done among them the works that no one else did, they would not be guilty of sin, but now they have seen and hated both me and my Father.</a:t>
            </a:r>
          </a:p>
        </p:txBody>
      </p:sp>
    </p:spTree>
    <p:extLst>
      <p:ext uri="{BB962C8B-B14F-4D97-AF65-F5344CB8AC3E}">
        <p14:creationId xmlns:p14="http://schemas.microsoft.com/office/powerpoint/2010/main" val="247690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Or do you not know that the unrighteous will not inherit the kingdom of God? Do not be deceived: neither the sexually immoral, nor idolaters, nor adulterers, nor men who practice homosexuality, nor thieves, nor the greedy, nor drunkards, nor revilers, nor swindlers will inherit the kingdom of God. </a:t>
            </a:r>
          </a:p>
        </p:txBody>
      </p:sp>
    </p:spTree>
    <p:extLst>
      <p:ext uri="{BB962C8B-B14F-4D97-AF65-F5344CB8AC3E}">
        <p14:creationId xmlns:p14="http://schemas.microsoft.com/office/powerpoint/2010/main" val="735752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Or do you not know that the unrighteous will not inherit the kingdom of God? Do not be deceived: neither the </a:t>
            </a:r>
            <a:r>
              <a:rPr lang="en-US" sz="4600" dirty="0">
                <a:solidFill>
                  <a:schemeClr val="bg1"/>
                </a:solidFill>
                <a:highlight>
                  <a:srgbClr val="FFFF00"/>
                </a:highlight>
              </a:rPr>
              <a:t>sexually immoral</a:t>
            </a:r>
            <a:r>
              <a:rPr lang="en-US" sz="4600" dirty="0">
                <a:solidFill>
                  <a:schemeClr val="accent1">
                    <a:lumMod val="20000"/>
                    <a:lumOff val="80000"/>
                  </a:schemeClr>
                </a:solidFill>
              </a:rPr>
              <a:t>, nor idolaters, nor adulterers, nor men who practice homosexuality, nor thieves, nor the greedy, nor drunkards, nor revilers, nor swindlers will inherit the kingdom of God. </a:t>
            </a:r>
          </a:p>
        </p:txBody>
      </p:sp>
    </p:spTree>
    <p:extLst>
      <p:ext uri="{BB962C8B-B14F-4D97-AF65-F5344CB8AC3E}">
        <p14:creationId xmlns:p14="http://schemas.microsoft.com/office/powerpoint/2010/main" val="399566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Or do you not know that the unrighteous will not inherit the kingdom of God? Do not be deceived: neither the sexually immoral, nor idolaters, nor adulterers, nor </a:t>
            </a:r>
            <a:r>
              <a:rPr lang="en-US" sz="4600" dirty="0">
                <a:solidFill>
                  <a:schemeClr val="bg1"/>
                </a:solidFill>
                <a:highlight>
                  <a:srgbClr val="FFFF00"/>
                </a:highlight>
              </a:rPr>
              <a:t>men who practice homosexuality</a:t>
            </a:r>
            <a:r>
              <a:rPr lang="en-US" sz="4600" dirty="0">
                <a:solidFill>
                  <a:schemeClr val="accent1">
                    <a:lumMod val="20000"/>
                    <a:lumOff val="80000"/>
                  </a:schemeClr>
                </a:solidFill>
              </a:rPr>
              <a:t>, nor thieves, nor the greedy, nor drunkards, nor revilers, nor swindlers will inherit the kingdom of God. </a:t>
            </a:r>
          </a:p>
        </p:txBody>
      </p:sp>
    </p:spTree>
    <p:extLst>
      <p:ext uri="{BB962C8B-B14F-4D97-AF65-F5344CB8AC3E}">
        <p14:creationId xmlns:p14="http://schemas.microsoft.com/office/powerpoint/2010/main" val="21521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Or do you not know that the unrighteous will not inherit the kingdom of God? Do not be deceived: neither the sexually immoral, nor idolaters, nor adulterers, nor men who practice homosexuality, nor thieves, nor the </a:t>
            </a:r>
            <a:r>
              <a:rPr lang="en-US" sz="4600" dirty="0">
                <a:solidFill>
                  <a:schemeClr val="bg1"/>
                </a:solidFill>
                <a:highlight>
                  <a:srgbClr val="FFFF00"/>
                </a:highlight>
              </a:rPr>
              <a:t>greedy</a:t>
            </a:r>
            <a:r>
              <a:rPr lang="en-US" sz="4600" dirty="0">
                <a:solidFill>
                  <a:schemeClr val="accent1">
                    <a:lumMod val="20000"/>
                    <a:lumOff val="80000"/>
                  </a:schemeClr>
                </a:solidFill>
              </a:rPr>
              <a:t>, nor drunkards, nor revilers, nor swindlers will inherit the kingdom of God. </a:t>
            </a:r>
          </a:p>
        </p:txBody>
      </p:sp>
    </p:spTree>
    <p:extLst>
      <p:ext uri="{BB962C8B-B14F-4D97-AF65-F5344CB8AC3E}">
        <p14:creationId xmlns:p14="http://schemas.microsoft.com/office/powerpoint/2010/main" val="975157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Or do you not know that the unrighteous will not inherit the kingdom of God? Do not be deceived: neither the sexually immoral, nor idolaters, nor adulterers, nor men who practice homosexuality, nor thieves, nor the greedy, nor </a:t>
            </a:r>
            <a:r>
              <a:rPr lang="en-US" sz="4600" dirty="0">
                <a:solidFill>
                  <a:schemeClr val="bg1"/>
                </a:solidFill>
                <a:highlight>
                  <a:srgbClr val="FFFF00"/>
                </a:highlight>
              </a:rPr>
              <a:t>drunkards</a:t>
            </a:r>
            <a:r>
              <a:rPr lang="en-US" sz="4600" dirty="0">
                <a:solidFill>
                  <a:schemeClr val="accent1">
                    <a:lumMod val="20000"/>
                    <a:lumOff val="80000"/>
                  </a:schemeClr>
                </a:solidFill>
              </a:rPr>
              <a:t>, nor revilers, nor swindlers will inherit the kingdom of God. </a:t>
            </a:r>
          </a:p>
        </p:txBody>
      </p:sp>
    </p:spTree>
    <p:extLst>
      <p:ext uri="{BB962C8B-B14F-4D97-AF65-F5344CB8AC3E}">
        <p14:creationId xmlns:p14="http://schemas.microsoft.com/office/powerpoint/2010/main" val="309844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Or do you not know that the unrighteous will not inherit the kingdom of God? Do not be deceived: neither the sexually immoral, nor idolaters, nor adulterers, nor men who practice homosexuality, nor thieves, nor the greedy, nor drunkards, nor </a:t>
            </a:r>
            <a:r>
              <a:rPr lang="en-US" sz="4600" dirty="0">
                <a:solidFill>
                  <a:schemeClr val="bg1"/>
                </a:solidFill>
                <a:highlight>
                  <a:srgbClr val="FFFF00"/>
                </a:highlight>
              </a:rPr>
              <a:t>revilers</a:t>
            </a:r>
            <a:r>
              <a:rPr lang="en-US" sz="4600" dirty="0">
                <a:solidFill>
                  <a:schemeClr val="accent1">
                    <a:lumMod val="20000"/>
                    <a:lumOff val="80000"/>
                  </a:schemeClr>
                </a:solidFill>
              </a:rPr>
              <a:t>, nor swindlers will inherit the kingdom of God. </a:t>
            </a:r>
          </a:p>
        </p:txBody>
      </p:sp>
    </p:spTree>
    <p:extLst>
      <p:ext uri="{BB962C8B-B14F-4D97-AF65-F5344CB8AC3E}">
        <p14:creationId xmlns:p14="http://schemas.microsoft.com/office/powerpoint/2010/main" val="347954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15:25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the word that is written in their Law must be fulfilled: ‘They hated me without a cause.’</a:t>
            </a:r>
          </a:p>
        </p:txBody>
      </p:sp>
    </p:spTree>
    <p:extLst>
      <p:ext uri="{BB962C8B-B14F-4D97-AF65-F5344CB8AC3E}">
        <p14:creationId xmlns:p14="http://schemas.microsoft.com/office/powerpoint/2010/main" val="3083145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Or do you not know that the unrighteous will not inherit the kingdom of God? Do not be deceived: neither the sexually immoral, nor idolaters, nor adulterers, nor men who practice homosexuality, nor thieves, nor the greedy, nor drunkards, nor revilers, nor swindlers will inherit the kingdom of God. </a:t>
            </a:r>
          </a:p>
        </p:txBody>
      </p:sp>
    </p:spTree>
    <p:extLst>
      <p:ext uri="{BB962C8B-B14F-4D97-AF65-F5344CB8AC3E}">
        <p14:creationId xmlns:p14="http://schemas.microsoft.com/office/powerpoint/2010/main" val="4140466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6:11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such were some of you. But you were washed, you were sanctified, you were justified in the name of the Lord Jesus Christ and by the Spirit of our God.</a:t>
            </a:r>
          </a:p>
        </p:txBody>
      </p:sp>
    </p:spTree>
    <p:extLst>
      <p:ext uri="{BB962C8B-B14F-4D97-AF65-F5344CB8AC3E}">
        <p14:creationId xmlns:p14="http://schemas.microsoft.com/office/powerpoint/2010/main" val="359820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3:23-25a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for all have sinned and fall short of the glory of God, and are justified by his grace as a gift, through the redemption that is in Christ Jesus, whom God put forward as a propitiation by his blood, to be received by faith.</a:t>
            </a:r>
          </a:p>
        </p:txBody>
      </p:sp>
    </p:spTree>
    <p:extLst>
      <p:ext uri="{BB962C8B-B14F-4D97-AF65-F5344CB8AC3E}">
        <p14:creationId xmlns:p14="http://schemas.microsoft.com/office/powerpoint/2010/main" val="131257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15:25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the word that is written in their Law must be fulfilled: ‘They hated me without a cause.’</a:t>
            </a:r>
          </a:p>
        </p:txBody>
      </p:sp>
    </p:spTree>
    <p:extLst>
      <p:ext uri="{BB962C8B-B14F-4D97-AF65-F5344CB8AC3E}">
        <p14:creationId xmlns:p14="http://schemas.microsoft.com/office/powerpoint/2010/main" val="2823518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The Response to Hatred</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dirty="0"/>
              <a:t>15:26-16:4</a:t>
            </a:r>
          </a:p>
        </p:txBody>
      </p:sp>
    </p:spTree>
    <p:extLst>
      <p:ext uri="{BB962C8B-B14F-4D97-AF65-F5344CB8AC3E}">
        <p14:creationId xmlns:p14="http://schemas.microsoft.com/office/powerpoint/2010/main" val="65042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15:26-27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when the Helper comes, whom I will send to you from the Father, the Spirit of truth, who proceeds from the Father, he will bear witness about me. And you also will bear witness, because you have been with me from the beginning.</a:t>
            </a:r>
          </a:p>
        </p:txBody>
      </p:sp>
    </p:spTree>
    <p:extLst>
      <p:ext uri="{BB962C8B-B14F-4D97-AF65-F5344CB8AC3E}">
        <p14:creationId xmlns:p14="http://schemas.microsoft.com/office/powerpoint/2010/main" val="60259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5:13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“You are the salt of the earth, but if salt has lost its taste, how shall its saltiness be restored? It is no longer good for anything except to be thrown out and trampled under people's feet.</a:t>
            </a:r>
          </a:p>
        </p:txBody>
      </p:sp>
    </p:spTree>
    <p:extLst>
      <p:ext uri="{BB962C8B-B14F-4D97-AF65-F5344CB8AC3E}">
        <p14:creationId xmlns:p14="http://schemas.microsoft.com/office/powerpoint/2010/main" val="326629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5:14-16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“You are the light of the world. A city set on a hill cannot be hidden. Nor do people light a lamp and put it under a basket, but on a stand, and it gives light to all in the house. In the same way, let your light shine before others, so that they may see your good works and give glory to your Father who is in heaven.</a:t>
            </a:r>
          </a:p>
        </p:txBody>
      </p:sp>
    </p:spTree>
    <p:extLst>
      <p:ext uri="{BB962C8B-B14F-4D97-AF65-F5344CB8AC3E}">
        <p14:creationId xmlns:p14="http://schemas.microsoft.com/office/powerpoint/2010/main" val="35154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have said all these things to you to keep you from falling away</a:t>
            </a:r>
          </a:p>
        </p:txBody>
      </p:sp>
    </p:spTree>
    <p:extLst>
      <p:ext uri="{BB962C8B-B14F-4D97-AF65-F5344CB8AC3E}">
        <p14:creationId xmlns:p14="http://schemas.microsoft.com/office/powerpoint/2010/main" val="183066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have said all these things to you to keep you from falling away</a:t>
            </a:r>
          </a:p>
          <a:p>
            <a:pPr marL="36900" indent="0">
              <a:buNone/>
            </a:pPr>
            <a:endParaRPr lang="en-US" sz="4600" dirty="0">
              <a:solidFill>
                <a:schemeClr val="accent1">
                  <a:lumMod val="20000"/>
                  <a:lumOff val="80000"/>
                </a:schemeClr>
              </a:solidFill>
            </a:endParaRPr>
          </a:p>
          <a:p>
            <a:pPr marL="36900" indent="0">
              <a:buNone/>
            </a:pPr>
            <a:r>
              <a:rPr lang="en-US" sz="4600" i="1" dirty="0">
                <a:solidFill>
                  <a:schemeClr val="accent1">
                    <a:lumMod val="20000"/>
                    <a:lumOff val="80000"/>
                  </a:schemeClr>
                </a:solidFill>
              </a:rPr>
              <a:t>1 Peter 4:12 – Beloved, do not be surprised at the fiery trial when it comes upon you to test you, as though something strange were happening to you.</a:t>
            </a:r>
          </a:p>
        </p:txBody>
      </p:sp>
    </p:spTree>
    <p:extLst>
      <p:ext uri="{BB962C8B-B14F-4D97-AF65-F5344CB8AC3E}">
        <p14:creationId xmlns:p14="http://schemas.microsoft.com/office/powerpoint/2010/main" val="377058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have said all these things to you to keep you from falling away</a:t>
            </a:r>
          </a:p>
        </p:txBody>
      </p:sp>
    </p:spTree>
    <p:extLst>
      <p:ext uri="{BB962C8B-B14F-4D97-AF65-F5344CB8AC3E}">
        <p14:creationId xmlns:p14="http://schemas.microsoft.com/office/powerpoint/2010/main" val="269198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have said all these things to you to keep you from falling away</a:t>
            </a:r>
          </a:p>
          <a:p>
            <a:pPr marL="36900" indent="0">
              <a:buNone/>
            </a:pPr>
            <a:endParaRPr lang="en-US" sz="4600" dirty="0">
              <a:solidFill>
                <a:schemeClr val="accent1">
                  <a:lumMod val="20000"/>
                  <a:lumOff val="80000"/>
                </a:schemeClr>
              </a:solidFill>
            </a:endParaRPr>
          </a:p>
          <a:p>
            <a:pPr marL="36900" indent="0">
              <a:buNone/>
            </a:pPr>
            <a:r>
              <a:rPr lang="en-US" sz="4600" i="1" dirty="0">
                <a:solidFill>
                  <a:schemeClr val="accent1">
                    <a:lumMod val="20000"/>
                    <a:lumOff val="80000"/>
                  </a:schemeClr>
                </a:solidFill>
              </a:rPr>
              <a:t>Romans 12:2 – Do not be conformed to this world, but be transformed by the renewal of your mind, that by testing you may discern what is the will of God, what is good and acceptable and perfect.</a:t>
            </a:r>
          </a:p>
        </p:txBody>
      </p:sp>
    </p:spTree>
    <p:extLst>
      <p:ext uri="{BB962C8B-B14F-4D97-AF65-F5344CB8AC3E}">
        <p14:creationId xmlns:p14="http://schemas.microsoft.com/office/powerpoint/2010/main" val="2225470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16:2-3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They will put you out of the synagogues. Indeed, the hour is coming when whoever kills you will think he is offering service to God. And they will do these things because they have not known the Father, nor me. </a:t>
            </a:r>
          </a:p>
        </p:txBody>
      </p:sp>
    </p:spTree>
    <p:extLst>
      <p:ext uri="{BB962C8B-B14F-4D97-AF65-F5344CB8AC3E}">
        <p14:creationId xmlns:p14="http://schemas.microsoft.com/office/powerpoint/2010/main" val="243549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16:4a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I have said these things to you, that when their hour comes you may remember that I told them to you.</a:t>
            </a:r>
          </a:p>
        </p:txBody>
      </p:sp>
    </p:spTree>
    <p:extLst>
      <p:ext uri="{BB962C8B-B14F-4D97-AF65-F5344CB8AC3E}">
        <p14:creationId xmlns:p14="http://schemas.microsoft.com/office/powerpoint/2010/main" val="310757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Peter 2:11-12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Beloved, I urge you as sojourners and exiles to abstain from the passions of the flesh, which wage war against your soul. Keep your conduct among the Gentiles honorable, so that when they speak against you as evildoers, they may see your good deeds and glorify God on the day of visitation.</a:t>
            </a:r>
          </a:p>
        </p:txBody>
      </p:sp>
    </p:spTree>
    <p:extLst>
      <p:ext uri="{BB962C8B-B14F-4D97-AF65-F5344CB8AC3E}">
        <p14:creationId xmlns:p14="http://schemas.microsoft.com/office/powerpoint/2010/main" val="81230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Peter 3:14-15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even if you should suffer for righteousness' sake, you will be blessed. Have no fear of them, nor be troubled, but in your hearts honor Christ the Lord as holy, always being prepared to make a defense to anyone who asks you for a reason for the hope that is in you; yet do it with gentleness and respect,</a:t>
            </a:r>
          </a:p>
        </p:txBody>
      </p:sp>
    </p:spTree>
    <p:extLst>
      <p:ext uri="{BB962C8B-B14F-4D97-AF65-F5344CB8AC3E}">
        <p14:creationId xmlns:p14="http://schemas.microsoft.com/office/powerpoint/2010/main" val="2755986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Peter 4:15-16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let none of you suffer as a murderer or a thief or an evildoer or as a meddler. Yet if anyone suffers as a Christian, let him not be ashamed, but let him glorify God in that name. </a:t>
            </a:r>
          </a:p>
        </p:txBody>
      </p:sp>
    </p:spTree>
    <p:extLst>
      <p:ext uri="{BB962C8B-B14F-4D97-AF65-F5344CB8AC3E}">
        <p14:creationId xmlns:p14="http://schemas.microsoft.com/office/powerpoint/2010/main" val="4290236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5:10-12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Blessed are those who are persecuted for righteousness' sake, for theirs is the kingdom of heaven. Blessed are you when others revile you and persecute you and utter all kinds of evil against you falsely on my account. Rejoice and be glad, for your reward is great in heaven, for so they persecuted the prophets who were before you.</a:t>
            </a:r>
          </a:p>
        </p:txBody>
      </p:sp>
    </p:spTree>
    <p:extLst>
      <p:ext uri="{BB962C8B-B14F-4D97-AF65-F5344CB8AC3E}">
        <p14:creationId xmlns:p14="http://schemas.microsoft.com/office/powerpoint/2010/main" val="167849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Acts 5:40-42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when they had called in the apostles, they beat them and charged them not to speak in the name of Jesus, and let them go. Then they left the presence of the council, rejoicing that they were counted worthy to suffer dishonor for the name. And every day, in the temple and from house to house, they did not cease teaching and preaching that the Christ is Jesus.</a:t>
            </a:r>
          </a:p>
        </p:txBody>
      </p:sp>
    </p:spTree>
    <p:extLst>
      <p:ext uri="{BB962C8B-B14F-4D97-AF65-F5344CB8AC3E}">
        <p14:creationId xmlns:p14="http://schemas.microsoft.com/office/powerpoint/2010/main" val="164802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20000"/>
          </a:bodyPr>
          <a:lstStyle/>
          <a:p>
            <a:r>
              <a:rPr lang="en-US" sz="4600" dirty="0">
                <a:solidFill>
                  <a:schemeClr val="accent1">
                    <a:lumMod val="20000"/>
                    <a:lumOff val="80000"/>
                  </a:schemeClr>
                </a:solidFill>
              </a:rPr>
              <a:t>Rather than taking offense, take the free gift of salvation.</a:t>
            </a:r>
          </a:p>
          <a:p>
            <a:r>
              <a:rPr lang="en-US" sz="4600" dirty="0">
                <a:solidFill>
                  <a:schemeClr val="accent1">
                    <a:lumMod val="20000"/>
                    <a:lumOff val="80000"/>
                  </a:schemeClr>
                </a:solidFill>
              </a:rPr>
              <a:t>Do not let opposition to God and his people discourage you.</a:t>
            </a:r>
          </a:p>
          <a:p>
            <a:pPr lvl="1"/>
            <a:r>
              <a:rPr lang="en-US" sz="4400" dirty="0">
                <a:solidFill>
                  <a:schemeClr val="accent1">
                    <a:lumMod val="20000"/>
                    <a:lumOff val="80000"/>
                  </a:schemeClr>
                </a:solidFill>
              </a:rPr>
              <a:t>Live as a faithful follower of Jesus.</a:t>
            </a:r>
          </a:p>
          <a:p>
            <a:pPr lvl="1"/>
            <a:r>
              <a:rPr lang="en-US" sz="4400" dirty="0">
                <a:solidFill>
                  <a:schemeClr val="accent1">
                    <a:lumMod val="20000"/>
                    <a:lumOff val="80000"/>
                  </a:schemeClr>
                </a:solidFill>
              </a:rPr>
              <a:t>Praise God that you are worthy of being treated like Jesus.</a:t>
            </a:r>
          </a:p>
          <a:p>
            <a:pPr lvl="1"/>
            <a:r>
              <a:rPr lang="en-US" sz="4400" dirty="0">
                <a:solidFill>
                  <a:schemeClr val="accent1">
                    <a:lumMod val="20000"/>
                    <a:lumOff val="80000"/>
                  </a:schemeClr>
                </a:solidFill>
              </a:rPr>
              <a:t>Pray for the faithful witness of persecuted brothers </a:t>
            </a:r>
            <a:r>
              <a:rPr lang="en-US" sz="4400">
                <a:solidFill>
                  <a:schemeClr val="accent1">
                    <a:lumMod val="20000"/>
                    <a:lumOff val="80000"/>
                  </a:schemeClr>
                </a:solidFill>
              </a:rPr>
              <a:t>and sisters.</a:t>
            </a:r>
            <a:endParaRPr lang="en-US" sz="4400" dirty="0">
              <a:solidFill>
                <a:schemeClr val="accent1">
                  <a:lumMod val="20000"/>
                  <a:lumOff val="80000"/>
                </a:schemeClr>
              </a:solidFill>
            </a:endParaRPr>
          </a:p>
        </p:txBody>
      </p:sp>
    </p:spTree>
    <p:extLst>
      <p:ext uri="{BB962C8B-B14F-4D97-AF65-F5344CB8AC3E}">
        <p14:creationId xmlns:p14="http://schemas.microsoft.com/office/powerpoint/2010/main" val="4177034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10003</TotalTime>
  <Words>1759</Words>
  <Application>Microsoft Office PowerPoint</Application>
  <PresentationFormat>Widescreen</PresentationFormat>
  <Paragraphs>97</Paragraphs>
  <Slides>42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Aptos</vt:lpstr>
      <vt:lpstr>Calisto MT</vt:lpstr>
      <vt:lpstr>Wingdings 2</vt:lpstr>
      <vt:lpstr>Slate</vt:lpstr>
      <vt:lpstr>The World Hates You</vt:lpstr>
      <vt:lpstr>PowerPoint Presentation</vt:lpstr>
      <vt:lpstr>The World Hates You</vt:lpstr>
      <vt:lpstr>PowerPoint Presentation</vt:lpstr>
      <vt:lpstr>PowerPoint Presentation</vt:lpstr>
      <vt:lpstr>The Expectation of Hatred</vt:lpstr>
      <vt:lpstr>John 15:18-19</vt:lpstr>
      <vt:lpstr>The World</vt:lpstr>
      <vt:lpstr>1 John 2:16</vt:lpstr>
      <vt:lpstr>Demonstrations of Hatred</vt:lpstr>
      <vt:lpstr>John 15:18-19</vt:lpstr>
      <vt:lpstr>John 15:20</vt:lpstr>
      <vt:lpstr>The Reason for Hatred</vt:lpstr>
      <vt:lpstr>John 15:21</vt:lpstr>
      <vt:lpstr>John 15:22-24</vt:lpstr>
      <vt:lpstr>1 Corinthians 6:9-10</vt:lpstr>
      <vt:lpstr>1 Corinthians 6:9-10</vt:lpstr>
      <vt:lpstr>1 Corinthians 6:9-10</vt:lpstr>
      <vt:lpstr>1 Corinthians 6:9-10</vt:lpstr>
      <vt:lpstr>1 Corinthians 6:9-10</vt:lpstr>
      <vt:lpstr>1 Corinthians 6:9-10</vt:lpstr>
      <vt:lpstr>John 15:25</vt:lpstr>
      <vt:lpstr>1 Corinthians 6:9-10</vt:lpstr>
      <vt:lpstr>1 Corinthians 6:11</vt:lpstr>
      <vt:lpstr>Romans 3:23-25a</vt:lpstr>
      <vt:lpstr>John 15:25</vt:lpstr>
      <vt:lpstr>The Response to Hatred</vt:lpstr>
      <vt:lpstr>John 15:26-27</vt:lpstr>
      <vt:lpstr>Matthew 5:13</vt:lpstr>
      <vt:lpstr>Matthew 5:14-16</vt:lpstr>
      <vt:lpstr>John 16:1</vt:lpstr>
      <vt:lpstr>John 16:1</vt:lpstr>
      <vt:lpstr>John 16:1</vt:lpstr>
      <vt:lpstr>John 16:1</vt:lpstr>
      <vt:lpstr>John 16:2-3</vt:lpstr>
      <vt:lpstr>John 16:4a</vt:lpstr>
      <vt:lpstr>1 Peter 2:11-12</vt:lpstr>
      <vt:lpstr>1 Peter 3:14-15</vt:lpstr>
      <vt:lpstr>1 Peter 4:15-16</vt:lpstr>
      <vt:lpstr>Matthew 5:10-12</vt:lpstr>
      <vt:lpstr>Acts 5:40-42</vt:lpstr>
      <vt:lpstr>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32</cp:revision>
  <dcterms:created xsi:type="dcterms:W3CDTF">2024-11-14T19:43:50Z</dcterms:created>
  <dcterms:modified xsi:type="dcterms:W3CDTF">2025-11-15T22:31:45Z</dcterms:modified>
</cp:coreProperties>
</file>