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523" r:id="rId3"/>
    <p:sldId id="519" r:id="rId4"/>
    <p:sldId id="525" r:id="rId5"/>
    <p:sldId id="524" r:id="rId6"/>
    <p:sldId id="429" r:id="rId7"/>
    <p:sldId id="526" r:id="rId8"/>
    <p:sldId id="527" r:id="rId9"/>
    <p:sldId id="530" r:id="rId10"/>
    <p:sldId id="531" r:id="rId11"/>
    <p:sldId id="529" r:id="rId12"/>
    <p:sldId id="532" r:id="rId13"/>
    <p:sldId id="534" r:id="rId14"/>
    <p:sldId id="535" r:id="rId15"/>
    <p:sldId id="533" r:id="rId16"/>
    <p:sldId id="520" r:id="rId17"/>
    <p:sldId id="536" r:id="rId18"/>
    <p:sldId id="537" r:id="rId19"/>
    <p:sldId id="538" r:id="rId20"/>
    <p:sldId id="540" r:id="rId21"/>
    <p:sldId id="539" r:id="rId22"/>
    <p:sldId id="521" r:id="rId23"/>
    <p:sldId id="541" r:id="rId24"/>
    <p:sldId id="542" r:id="rId25"/>
    <p:sldId id="543" r:id="rId26"/>
    <p:sldId id="544" r:id="rId27"/>
    <p:sldId id="522" r:id="rId28"/>
    <p:sldId id="545" r:id="rId29"/>
    <p:sldId id="546" r:id="rId30"/>
    <p:sldId id="547" r:id="rId31"/>
    <p:sldId id="54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8D7B3F-EEA3-4E31-A17E-E21AFB035C35}" v="7" dt="2025-11-22T23:55:21.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75" d="100"/>
          <a:sy n="75" d="100"/>
        </p:scale>
        <p:origin x="690"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sldOrd">
      <pc:chgData name="Joel Mitchell" userId="b9eb93e9caeb5efe" providerId="LiveId" clId="{DF90A3CB-9CA0-462D-A21D-E0D74423AC39}" dt="2025-11-22T23:55:21.435" v="1184" actId="5793"/>
      <pc:docMkLst>
        <pc:docMk/>
      </pc:docMkLst>
      <pc:sldChg chg="modSp mod">
        <pc:chgData name="Joel Mitchell" userId="b9eb93e9caeb5efe" providerId="LiveId" clId="{DF90A3CB-9CA0-462D-A21D-E0D74423AC39}" dt="2025-11-19T19:30:23.646" v="196" actId="113"/>
        <pc:sldMkLst>
          <pc:docMk/>
          <pc:sldMk cId="1197323492" sldId="256"/>
        </pc:sldMkLst>
        <pc:spChg chg="mod">
          <ac:chgData name="Joel Mitchell" userId="b9eb93e9caeb5efe" providerId="LiveId" clId="{DF90A3CB-9CA0-462D-A21D-E0D74423AC39}" dt="2025-11-19T19:30:23.646" v="196" actId="113"/>
          <ac:spMkLst>
            <pc:docMk/>
            <pc:sldMk cId="1197323492" sldId="256"/>
            <ac:spMk id="2" creationId="{6EDFF96C-51EE-FE25-FF94-86D3BA60C7CD}"/>
          </ac:spMkLst>
        </pc:spChg>
        <pc:spChg chg="mod">
          <ac:chgData name="Joel Mitchell" userId="b9eb93e9caeb5efe" providerId="LiveId" clId="{DF90A3CB-9CA0-462D-A21D-E0D74423AC39}" dt="2025-11-19T19:25:41.982" v="40" actId="20577"/>
          <ac:spMkLst>
            <pc:docMk/>
            <pc:sldMk cId="1197323492" sldId="256"/>
            <ac:spMk id="3" creationId="{7C60F394-8E19-A7D3-900C-59579C9165F9}"/>
          </ac:spMkLst>
        </pc:spChg>
      </pc:sldChg>
      <pc:sldChg chg="modSp mod">
        <pc:chgData name="Joel Mitchell" userId="b9eb93e9caeb5efe" providerId="LiveId" clId="{DF90A3CB-9CA0-462D-A21D-E0D74423AC39}" dt="2025-11-19T19:29:59.229" v="192" actId="114"/>
        <pc:sldMkLst>
          <pc:docMk/>
          <pc:sldMk cId="3473176437" sldId="429"/>
        </pc:sldMkLst>
        <pc:spChg chg="mod">
          <ac:chgData name="Joel Mitchell" userId="b9eb93e9caeb5efe" providerId="LiveId" clId="{DF90A3CB-9CA0-462D-A21D-E0D74423AC39}" dt="2025-11-19T19:28:21.598" v="78" actId="20577"/>
          <ac:spMkLst>
            <pc:docMk/>
            <pc:sldMk cId="3473176437" sldId="429"/>
            <ac:spMk id="2" creationId="{A3CD54B9-BE5C-B950-83AE-1AFB5785096C}"/>
          </ac:spMkLst>
        </pc:spChg>
        <pc:spChg chg="mod">
          <ac:chgData name="Joel Mitchell" userId="b9eb93e9caeb5efe" providerId="LiveId" clId="{DF90A3CB-9CA0-462D-A21D-E0D74423AC39}" dt="2025-11-19T19:29:59.229" v="192" actId="114"/>
          <ac:spMkLst>
            <pc:docMk/>
            <pc:sldMk cId="3473176437" sldId="429"/>
            <ac:spMk id="3" creationId="{4FC865A4-CB79-EBDF-7235-37544390E05C}"/>
          </ac:spMkLst>
        </pc:spChg>
      </pc:sldChg>
      <pc:sldChg chg="modSp add mod modAnim">
        <pc:chgData name="Joel Mitchell" userId="b9eb93e9caeb5efe" providerId="LiveId" clId="{DF90A3CB-9CA0-462D-A21D-E0D74423AC39}" dt="2025-11-19T20:11:57.512" v="333" actId="20577"/>
        <pc:sldMkLst>
          <pc:docMk/>
          <pc:sldMk cId="3808658396" sldId="519"/>
        </pc:sldMkLst>
        <pc:spChg chg="mod">
          <ac:chgData name="Joel Mitchell" userId="b9eb93e9caeb5efe" providerId="LiveId" clId="{DF90A3CB-9CA0-462D-A21D-E0D74423AC39}" dt="2025-11-19T19:58:53.836" v="227" actId="20577"/>
          <ac:spMkLst>
            <pc:docMk/>
            <pc:sldMk cId="3808658396" sldId="519"/>
            <ac:spMk id="2" creationId="{80A22A32-6F80-B296-B2A0-99FF49377D72}"/>
          </ac:spMkLst>
        </pc:spChg>
        <pc:spChg chg="mod">
          <ac:chgData name="Joel Mitchell" userId="b9eb93e9caeb5efe" providerId="LiveId" clId="{DF90A3CB-9CA0-462D-A21D-E0D74423AC39}" dt="2025-11-19T20:11:57.512" v="333" actId="20577"/>
          <ac:spMkLst>
            <pc:docMk/>
            <pc:sldMk cId="3808658396" sldId="519"/>
            <ac:spMk id="3" creationId="{951E6CF9-B481-03C5-1012-4984606EDA29}"/>
          </ac:spMkLst>
        </pc:spChg>
      </pc:sldChg>
      <pc:sldChg chg="modSp add mod">
        <pc:chgData name="Joel Mitchell" userId="b9eb93e9caeb5efe" providerId="LiveId" clId="{DF90A3CB-9CA0-462D-A21D-E0D74423AC39}" dt="2025-11-19T19:30:05.182" v="193" actId="114"/>
        <pc:sldMkLst>
          <pc:docMk/>
          <pc:sldMk cId="1792691030" sldId="520"/>
        </pc:sldMkLst>
        <pc:spChg chg="mod">
          <ac:chgData name="Joel Mitchell" userId="b9eb93e9caeb5efe" providerId="LiveId" clId="{DF90A3CB-9CA0-462D-A21D-E0D74423AC39}" dt="2025-11-19T19:28:34.080" v="117" actId="20577"/>
          <ac:spMkLst>
            <pc:docMk/>
            <pc:sldMk cId="1792691030" sldId="520"/>
            <ac:spMk id="2" creationId="{A3CD54B9-BE5C-B950-83AE-1AFB5785096C}"/>
          </ac:spMkLst>
        </pc:spChg>
        <pc:spChg chg="mod">
          <ac:chgData name="Joel Mitchell" userId="b9eb93e9caeb5efe" providerId="LiveId" clId="{DF90A3CB-9CA0-462D-A21D-E0D74423AC39}" dt="2025-11-19T19:30:05.182" v="193" actId="114"/>
          <ac:spMkLst>
            <pc:docMk/>
            <pc:sldMk cId="1792691030" sldId="520"/>
            <ac:spMk id="3" creationId="{4FC865A4-CB79-EBDF-7235-37544390E05C}"/>
          </ac:spMkLst>
        </pc:spChg>
      </pc:sldChg>
      <pc:sldChg chg="modSp add mod">
        <pc:chgData name="Joel Mitchell" userId="b9eb93e9caeb5efe" providerId="LiveId" clId="{DF90A3CB-9CA0-462D-A21D-E0D74423AC39}" dt="2025-11-19T19:30:09.128" v="194" actId="114"/>
        <pc:sldMkLst>
          <pc:docMk/>
          <pc:sldMk cId="542665948" sldId="521"/>
        </pc:sldMkLst>
        <pc:spChg chg="mod">
          <ac:chgData name="Joel Mitchell" userId="b9eb93e9caeb5efe" providerId="LiveId" clId="{DF90A3CB-9CA0-462D-A21D-E0D74423AC39}" dt="2025-11-19T19:28:50.680" v="154" actId="313"/>
          <ac:spMkLst>
            <pc:docMk/>
            <pc:sldMk cId="542665948" sldId="521"/>
            <ac:spMk id="2" creationId="{A3CD54B9-BE5C-B950-83AE-1AFB5785096C}"/>
          </ac:spMkLst>
        </pc:spChg>
        <pc:spChg chg="mod">
          <ac:chgData name="Joel Mitchell" userId="b9eb93e9caeb5efe" providerId="LiveId" clId="{DF90A3CB-9CA0-462D-A21D-E0D74423AC39}" dt="2025-11-19T19:30:09.128" v="194" actId="114"/>
          <ac:spMkLst>
            <pc:docMk/>
            <pc:sldMk cId="542665948" sldId="521"/>
            <ac:spMk id="3" creationId="{4FC865A4-CB79-EBDF-7235-37544390E05C}"/>
          </ac:spMkLst>
        </pc:spChg>
      </pc:sldChg>
      <pc:sldChg chg="modSp add mod">
        <pc:chgData name="Joel Mitchell" userId="b9eb93e9caeb5efe" providerId="LiveId" clId="{DF90A3CB-9CA0-462D-A21D-E0D74423AC39}" dt="2025-11-19T19:30:13.569" v="195" actId="114"/>
        <pc:sldMkLst>
          <pc:docMk/>
          <pc:sldMk cId="2298230149" sldId="522"/>
        </pc:sldMkLst>
        <pc:spChg chg="mod">
          <ac:chgData name="Joel Mitchell" userId="b9eb93e9caeb5efe" providerId="LiveId" clId="{DF90A3CB-9CA0-462D-A21D-E0D74423AC39}" dt="2025-11-19T19:29:06.377" v="187" actId="20577"/>
          <ac:spMkLst>
            <pc:docMk/>
            <pc:sldMk cId="2298230149" sldId="522"/>
            <ac:spMk id="2" creationId="{A3CD54B9-BE5C-B950-83AE-1AFB5785096C}"/>
          </ac:spMkLst>
        </pc:spChg>
        <pc:spChg chg="mod">
          <ac:chgData name="Joel Mitchell" userId="b9eb93e9caeb5efe" providerId="LiveId" clId="{DF90A3CB-9CA0-462D-A21D-E0D74423AC39}" dt="2025-11-19T19:30:13.569" v="195" actId="114"/>
          <ac:spMkLst>
            <pc:docMk/>
            <pc:sldMk cId="2298230149" sldId="522"/>
            <ac:spMk id="3" creationId="{4FC865A4-CB79-EBDF-7235-37544390E05C}"/>
          </ac:spMkLst>
        </pc:spChg>
      </pc:sldChg>
      <pc:sldChg chg="addSp modSp new mod modAnim">
        <pc:chgData name="Joel Mitchell" userId="b9eb93e9caeb5efe" providerId="LiveId" clId="{DF90A3CB-9CA0-462D-A21D-E0D74423AC39}" dt="2025-11-19T20:08:57.698" v="251"/>
        <pc:sldMkLst>
          <pc:docMk/>
          <pc:sldMk cId="1920367096" sldId="523"/>
        </pc:sldMkLst>
        <pc:picChg chg="add mod modCrop">
          <ac:chgData name="Joel Mitchell" userId="b9eb93e9caeb5efe" providerId="LiveId" clId="{DF90A3CB-9CA0-462D-A21D-E0D74423AC39}" dt="2025-11-19T19:52:07.928" v="213" actId="1076"/>
          <ac:picMkLst>
            <pc:docMk/>
            <pc:sldMk cId="1920367096" sldId="523"/>
            <ac:picMk id="2" creationId="{4A6AA90F-86D7-E5F1-3081-89B86649E852}"/>
          </ac:picMkLst>
        </pc:picChg>
        <pc:picChg chg="add mod modCrop">
          <ac:chgData name="Joel Mitchell" userId="b9eb93e9caeb5efe" providerId="LiveId" clId="{DF90A3CB-9CA0-462D-A21D-E0D74423AC39}" dt="2025-11-19T19:52:11.515" v="215" actId="1076"/>
          <ac:picMkLst>
            <pc:docMk/>
            <pc:sldMk cId="1920367096" sldId="523"/>
            <ac:picMk id="3" creationId="{3E9D745C-74E8-BDB5-456E-6037DA5605B6}"/>
          </ac:picMkLst>
        </pc:picChg>
      </pc:sldChg>
      <pc:sldChg chg="modSp add mod">
        <pc:chgData name="Joel Mitchell" userId="b9eb93e9caeb5efe" providerId="LiveId" clId="{DF90A3CB-9CA0-462D-A21D-E0D74423AC39}" dt="2025-11-19T20:01:00.396" v="250" actId="20577"/>
        <pc:sldMkLst>
          <pc:docMk/>
          <pc:sldMk cId="2875516990" sldId="524"/>
        </pc:sldMkLst>
        <pc:spChg chg="mod">
          <ac:chgData name="Joel Mitchell" userId="b9eb93e9caeb5efe" providerId="LiveId" clId="{DF90A3CB-9CA0-462D-A21D-E0D74423AC39}" dt="2025-11-19T20:00:49.435" v="246" actId="20577"/>
          <ac:spMkLst>
            <pc:docMk/>
            <pc:sldMk cId="2875516990" sldId="524"/>
            <ac:spMk id="2" creationId="{80A22A32-6F80-B296-B2A0-99FF49377D72}"/>
          </ac:spMkLst>
        </pc:spChg>
        <pc:spChg chg="mod">
          <ac:chgData name="Joel Mitchell" userId="b9eb93e9caeb5efe" providerId="LiveId" clId="{DF90A3CB-9CA0-462D-A21D-E0D74423AC39}" dt="2025-11-19T20:01:00.396" v="250" actId="20577"/>
          <ac:spMkLst>
            <pc:docMk/>
            <pc:sldMk cId="2875516990" sldId="524"/>
            <ac:spMk id="3" creationId="{951E6CF9-B481-03C5-1012-4984606EDA29}"/>
          </ac:spMkLst>
        </pc:spChg>
      </pc:sldChg>
      <pc:sldChg chg="modSp add mod">
        <pc:chgData name="Joel Mitchell" userId="b9eb93e9caeb5efe" providerId="LiveId" clId="{DF90A3CB-9CA0-462D-A21D-E0D74423AC39}" dt="2025-11-19T20:12:19.788" v="335" actId="13926"/>
        <pc:sldMkLst>
          <pc:docMk/>
          <pc:sldMk cId="3080301167" sldId="525"/>
        </pc:sldMkLst>
        <pc:spChg chg="mod">
          <ac:chgData name="Joel Mitchell" userId="b9eb93e9caeb5efe" providerId="LiveId" clId="{DF90A3CB-9CA0-462D-A21D-E0D74423AC39}" dt="2025-11-19T20:12:19.788" v="335" actId="13926"/>
          <ac:spMkLst>
            <pc:docMk/>
            <pc:sldMk cId="3080301167" sldId="525"/>
            <ac:spMk id="3" creationId="{951E6CF9-B481-03C5-1012-4984606EDA29}"/>
          </ac:spMkLst>
        </pc:spChg>
      </pc:sldChg>
      <pc:sldChg chg="modSp add mod">
        <pc:chgData name="Joel Mitchell" userId="b9eb93e9caeb5efe" providerId="LiveId" clId="{DF90A3CB-9CA0-462D-A21D-E0D74423AC39}" dt="2025-11-20T18:34:01.440" v="344" actId="20577"/>
        <pc:sldMkLst>
          <pc:docMk/>
          <pc:sldMk cId="832200984" sldId="526"/>
        </pc:sldMkLst>
        <pc:spChg chg="mod">
          <ac:chgData name="Joel Mitchell" userId="b9eb93e9caeb5efe" providerId="LiveId" clId="{DF90A3CB-9CA0-462D-A21D-E0D74423AC39}" dt="2025-11-20T18:34:01.440" v="344" actId="20577"/>
          <ac:spMkLst>
            <pc:docMk/>
            <pc:sldMk cId="832200984" sldId="526"/>
            <ac:spMk id="2" creationId="{80A22A32-6F80-B296-B2A0-99FF49377D72}"/>
          </ac:spMkLst>
        </pc:spChg>
        <pc:spChg chg="mod">
          <ac:chgData name="Joel Mitchell" userId="b9eb93e9caeb5efe" providerId="LiveId" clId="{DF90A3CB-9CA0-462D-A21D-E0D74423AC39}" dt="2025-11-20T18:33:56.501" v="337"/>
          <ac:spMkLst>
            <pc:docMk/>
            <pc:sldMk cId="832200984" sldId="526"/>
            <ac:spMk id="3" creationId="{951E6CF9-B481-03C5-1012-4984606EDA29}"/>
          </ac:spMkLst>
        </pc:spChg>
      </pc:sldChg>
      <pc:sldChg chg="modSp add mod">
        <pc:chgData name="Joel Mitchell" userId="b9eb93e9caeb5efe" providerId="LiveId" clId="{DF90A3CB-9CA0-462D-A21D-E0D74423AC39}" dt="2025-11-20T18:43:06.855" v="367" actId="20577"/>
        <pc:sldMkLst>
          <pc:docMk/>
          <pc:sldMk cId="1848731734" sldId="527"/>
        </pc:sldMkLst>
        <pc:spChg chg="mod">
          <ac:chgData name="Joel Mitchell" userId="b9eb93e9caeb5efe" providerId="LiveId" clId="{DF90A3CB-9CA0-462D-A21D-E0D74423AC39}" dt="2025-11-20T18:43:06.855" v="367" actId="20577"/>
          <ac:spMkLst>
            <pc:docMk/>
            <pc:sldMk cId="1848731734" sldId="527"/>
            <ac:spMk id="2" creationId="{80A22A32-6F80-B296-B2A0-99FF49377D72}"/>
          </ac:spMkLst>
        </pc:spChg>
        <pc:spChg chg="mod">
          <ac:chgData name="Joel Mitchell" userId="b9eb93e9caeb5efe" providerId="LiveId" clId="{DF90A3CB-9CA0-462D-A21D-E0D74423AC39}" dt="2025-11-20T18:42:48.029" v="364" actId="20577"/>
          <ac:spMkLst>
            <pc:docMk/>
            <pc:sldMk cId="1848731734" sldId="527"/>
            <ac:spMk id="3" creationId="{951E6CF9-B481-03C5-1012-4984606EDA29}"/>
          </ac:spMkLst>
        </pc:spChg>
      </pc:sldChg>
      <pc:sldChg chg="modSp add mod modAnim">
        <pc:chgData name="Joel Mitchell" userId="b9eb93e9caeb5efe" providerId="LiveId" clId="{DF90A3CB-9CA0-462D-A21D-E0D74423AC39}" dt="2025-11-20T18:57:06.096" v="558" actId="20577"/>
        <pc:sldMkLst>
          <pc:docMk/>
          <pc:sldMk cId="2039171892" sldId="529"/>
        </pc:sldMkLst>
        <pc:spChg chg="mod">
          <ac:chgData name="Joel Mitchell" userId="b9eb93e9caeb5efe" providerId="LiveId" clId="{DF90A3CB-9CA0-462D-A21D-E0D74423AC39}" dt="2025-11-20T18:50:45.620" v="465" actId="20577"/>
          <ac:spMkLst>
            <pc:docMk/>
            <pc:sldMk cId="2039171892" sldId="529"/>
            <ac:spMk id="2" creationId="{80A22A32-6F80-B296-B2A0-99FF49377D72}"/>
          </ac:spMkLst>
        </pc:spChg>
        <pc:spChg chg="mod">
          <ac:chgData name="Joel Mitchell" userId="b9eb93e9caeb5efe" providerId="LiveId" clId="{DF90A3CB-9CA0-462D-A21D-E0D74423AC39}" dt="2025-11-20T18:57:05.485" v="557"/>
          <ac:spMkLst>
            <pc:docMk/>
            <pc:sldMk cId="2039171892" sldId="529"/>
            <ac:spMk id="3" creationId="{951E6CF9-B481-03C5-1012-4984606EDA29}"/>
          </ac:spMkLst>
        </pc:spChg>
      </pc:sldChg>
      <pc:sldChg chg="modSp add mod addAnim delAnim modAnim">
        <pc:chgData name="Joel Mitchell" userId="b9eb93e9caeb5efe" providerId="LiveId" clId="{DF90A3CB-9CA0-462D-A21D-E0D74423AC39}" dt="2025-11-20T18:57:06.687" v="559" actId="21"/>
        <pc:sldMkLst>
          <pc:docMk/>
          <pc:sldMk cId="3215766251" sldId="530"/>
        </pc:sldMkLst>
        <pc:spChg chg="mod">
          <ac:chgData name="Joel Mitchell" userId="b9eb93e9caeb5efe" providerId="LiveId" clId="{DF90A3CB-9CA0-462D-A21D-E0D74423AC39}" dt="2025-11-20T18:43:31.135" v="370" actId="20577"/>
          <ac:spMkLst>
            <pc:docMk/>
            <pc:sldMk cId="3215766251" sldId="530"/>
            <ac:spMk id="2" creationId="{80A22A32-6F80-B296-B2A0-99FF49377D72}"/>
          </ac:spMkLst>
        </pc:spChg>
        <pc:spChg chg="mod">
          <ac:chgData name="Joel Mitchell" userId="b9eb93e9caeb5efe" providerId="LiveId" clId="{DF90A3CB-9CA0-462D-A21D-E0D74423AC39}" dt="2025-11-20T18:57:06.687" v="559" actId="21"/>
          <ac:spMkLst>
            <pc:docMk/>
            <pc:sldMk cId="3215766251" sldId="530"/>
            <ac:spMk id="3" creationId="{951E6CF9-B481-03C5-1012-4984606EDA29}"/>
          </ac:spMkLst>
        </pc:spChg>
      </pc:sldChg>
      <pc:sldChg chg="modSp add mod modAnim">
        <pc:chgData name="Joel Mitchell" userId="b9eb93e9caeb5efe" providerId="LiveId" clId="{DF90A3CB-9CA0-462D-A21D-E0D74423AC39}" dt="2025-11-20T18:54:21.660" v="550" actId="20577"/>
        <pc:sldMkLst>
          <pc:docMk/>
          <pc:sldMk cId="496140838" sldId="531"/>
        </pc:sldMkLst>
        <pc:spChg chg="mod">
          <ac:chgData name="Joel Mitchell" userId="b9eb93e9caeb5efe" providerId="LiveId" clId="{DF90A3CB-9CA0-462D-A21D-E0D74423AC39}" dt="2025-11-20T18:46:28.970" v="440" actId="20577"/>
          <ac:spMkLst>
            <pc:docMk/>
            <pc:sldMk cId="496140838" sldId="531"/>
            <ac:spMk id="2" creationId="{80A22A32-6F80-B296-B2A0-99FF49377D72}"/>
          </ac:spMkLst>
        </pc:spChg>
        <pc:spChg chg="mod">
          <ac:chgData name="Joel Mitchell" userId="b9eb93e9caeb5efe" providerId="LiveId" clId="{DF90A3CB-9CA0-462D-A21D-E0D74423AC39}" dt="2025-11-20T18:54:21.660" v="550" actId="20577"/>
          <ac:spMkLst>
            <pc:docMk/>
            <pc:sldMk cId="496140838" sldId="531"/>
            <ac:spMk id="3" creationId="{951E6CF9-B481-03C5-1012-4984606EDA29}"/>
          </ac:spMkLst>
        </pc:spChg>
      </pc:sldChg>
      <pc:sldChg chg="modSp add mod">
        <pc:chgData name="Joel Mitchell" userId="b9eb93e9caeb5efe" providerId="LiveId" clId="{DF90A3CB-9CA0-462D-A21D-E0D74423AC39}" dt="2025-11-20T19:01:18.640" v="574" actId="20577"/>
        <pc:sldMkLst>
          <pc:docMk/>
          <pc:sldMk cId="1645613127" sldId="532"/>
        </pc:sldMkLst>
        <pc:spChg chg="mod">
          <ac:chgData name="Joel Mitchell" userId="b9eb93e9caeb5efe" providerId="LiveId" clId="{DF90A3CB-9CA0-462D-A21D-E0D74423AC39}" dt="2025-11-20T19:01:12.724" v="570" actId="20577"/>
          <ac:spMkLst>
            <pc:docMk/>
            <pc:sldMk cId="1645613127" sldId="532"/>
            <ac:spMk id="2" creationId="{80A22A32-6F80-B296-B2A0-99FF49377D72}"/>
          </ac:spMkLst>
        </pc:spChg>
        <pc:spChg chg="mod">
          <ac:chgData name="Joel Mitchell" userId="b9eb93e9caeb5efe" providerId="LiveId" clId="{DF90A3CB-9CA0-462D-A21D-E0D74423AC39}" dt="2025-11-20T19:01:18.640" v="574" actId="20577"/>
          <ac:spMkLst>
            <pc:docMk/>
            <pc:sldMk cId="1645613127" sldId="532"/>
            <ac:spMk id="3" creationId="{951E6CF9-B481-03C5-1012-4984606EDA29}"/>
          </ac:spMkLst>
        </pc:spChg>
      </pc:sldChg>
      <pc:sldChg chg="modSp add mod">
        <pc:chgData name="Joel Mitchell" userId="b9eb93e9caeb5efe" providerId="LiveId" clId="{DF90A3CB-9CA0-462D-A21D-E0D74423AC39}" dt="2025-11-20T19:06:33.158" v="611" actId="20577"/>
        <pc:sldMkLst>
          <pc:docMk/>
          <pc:sldMk cId="3863641919" sldId="533"/>
        </pc:sldMkLst>
        <pc:spChg chg="mod">
          <ac:chgData name="Joel Mitchell" userId="b9eb93e9caeb5efe" providerId="LiveId" clId="{DF90A3CB-9CA0-462D-A21D-E0D74423AC39}" dt="2025-11-20T19:06:24.181" v="605" actId="20577"/>
          <ac:spMkLst>
            <pc:docMk/>
            <pc:sldMk cId="3863641919" sldId="533"/>
            <ac:spMk id="2" creationId="{80A22A32-6F80-B296-B2A0-99FF49377D72}"/>
          </ac:spMkLst>
        </pc:spChg>
        <pc:spChg chg="mod">
          <ac:chgData name="Joel Mitchell" userId="b9eb93e9caeb5efe" providerId="LiveId" clId="{DF90A3CB-9CA0-462D-A21D-E0D74423AC39}" dt="2025-11-20T19:06:33.158" v="611" actId="20577"/>
          <ac:spMkLst>
            <pc:docMk/>
            <pc:sldMk cId="3863641919" sldId="533"/>
            <ac:spMk id="3" creationId="{951E6CF9-B481-03C5-1012-4984606EDA29}"/>
          </ac:spMkLst>
        </pc:spChg>
      </pc:sldChg>
      <pc:sldChg chg="modSp add mod">
        <pc:chgData name="Joel Mitchell" userId="b9eb93e9caeb5efe" providerId="LiveId" clId="{DF90A3CB-9CA0-462D-A21D-E0D74423AC39}" dt="2025-11-20T19:08:57.459" v="626" actId="20577"/>
        <pc:sldMkLst>
          <pc:docMk/>
          <pc:sldMk cId="1222861791" sldId="534"/>
        </pc:sldMkLst>
        <pc:spChg chg="mod">
          <ac:chgData name="Joel Mitchell" userId="b9eb93e9caeb5efe" providerId="LiveId" clId="{DF90A3CB-9CA0-462D-A21D-E0D74423AC39}" dt="2025-11-20T19:08:50.791" v="622" actId="20577"/>
          <ac:spMkLst>
            <pc:docMk/>
            <pc:sldMk cId="1222861791" sldId="534"/>
            <ac:spMk id="2" creationId="{80A22A32-6F80-B296-B2A0-99FF49377D72}"/>
          </ac:spMkLst>
        </pc:spChg>
        <pc:spChg chg="mod">
          <ac:chgData name="Joel Mitchell" userId="b9eb93e9caeb5efe" providerId="LiveId" clId="{DF90A3CB-9CA0-462D-A21D-E0D74423AC39}" dt="2025-11-20T19:08:57.459" v="626" actId="20577"/>
          <ac:spMkLst>
            <pc:docMk/>
            <pc:sldMk cId="1222861791" sldId="534"/>
            <ac:spMk id="3" creationId="{951E6CF9-B481-03C5-1012-4984606EDA29}"/>
          </ac:spMkLst>
        </pc:spChg>
      </pc:sldChg>
      <pc:sldChg chg="modSp add mod modAnim">
        <pc:chgData name="Joel Mitchell" userId="b9eb93e9caeb5efe" providerId="LiveId" clId="{DF90A3CB-9CA0-462D-A21D-E0D74423AC39}" dt="2025-11-22T23:53:50.964" v="1179" actId="27636"/>
        <pc:sldMkLst>
          <pc:docMk/>
          <pc:sldMk cId="1411238113" sldId="535"/>
        </pc:sldMkLst>
        <pc:spChg chg="mod">
          <ac:chgData name="Joel Mitchell" userId="b9eb93e9caeb5efe" providerId="LiveId" clId="{DF90A3CB-9CA0-462D-A21D-E0D74423AC39}" dt="2025-11-20T19:14:39.227" v="743" actId="20577"/>
          <ac:spMkLst>
            <pc:docMk/>
            <pc:sldMk cId="1411238113" sldId="535"/>
            <ac:spMk id="2" creationId="{80A22A32-6F80-B296-B2A0-99FF49377D72}"/>
          </ac:spMkLst>
        </pc:spChg>
        <pc:spChg chg="mod">
          <ac:chgData name="Joel Mitchell" userId="b9eb93e9caeb5efe" providerId="LiveId" clId="{DF90A3CB-9CA0-462D-A21D-E0D74423AC39}" dt="2025-11-22T23:53:50.964" v="1179" actId="27636"/>
          <ac:spMkLst>
            <pc:docMk/>
            <pc:sldMk cId="1411238113" sldId="535"/>
            <ac:spMk id="3" creationId="{951E6CF9-B481-03C5-1012-4984606EDA29}"/>
          </ac:spMkLst>
        </pc:spChg>
      </pc:sldChg>
      <pc:sldChg chg="modSp add mod">
        <pc:chgData name="Joel Mitchell" userId="b9eb93e9caeb5efe" providerId="LiveId" clId="{DF90A3CB-9CA0-462D-A21D-E0D74423AC39}" dt="2025-11-20T19:18:38.313" v="767" actId="20577"/>
        <pc:sldMkLst>
          <pc:docMk/>
          <pc:sldMk cId="4213170997" sldId="536"/>
        </pc:sldMkLst>
        <pc:spChg chg="mod">
          <ac:chgData name="Joel Mitchell" userId="b9eb93e9caeb5efe" providerId="LiveId" clId="{DF90A3CB-9CA0-462D-A21D-E0D74423AC39}" dt="2025-11-20T19:18:31.895" v="761" actId="20577"/>
          <ac:spMkLst>
            <pc:docMk/>
            <pc:sldMk cId="4213170997" sldId="536"/>
            <ac:spMk id="2" creationId="{80A22A32-6F80-B296-B2A0-99FF49377D72}"/>
          </ac:spMkLst>
        </pc:spChg>
        <pc:spChg chg="mod">
          <ac:chgData name="Joel Mitchell" userId="b9eb93e9caeb5efe" providerId="LiveId" clId="{DF90A3CB-9CA0-462D-A21D-E0D74423AC39}" dt="2025-11-20T19:18:38.313" v="767" actId="20577"/>
          <ac:spMkLst>
            <pc:docMk/>
            <pc:sldMk cId="4213170997" sldId="536"/>
            <ac:spMk id="3" creationId="{951E6CF9-B481-03C5-1012-4984606EDA29}"/>
          </ac:spMkLst>
        </pc:spChg>
      </pc:sldChg>
      <pc:sldChg chg="modSp add mod">
        <pc:chgData name="Joel Mitchell" userId="b9eb93e9caeb5efe" providerId="LiveId" clId="{DF90A3CB-9CA0-462D-A21D-E0D74423AC39}" dt="2025-11-20T19:23:13.534" v="778" actId="20577"/>
        <pc:sldMkLst>
          <pc:docMk/>
          <pc:sldMk cId="3056046742" sldId="537"/>
        </pc:sldMkLst>
        <pc:spChg chg="mod">
          <ac:chgData name="Joel Mitchell" userId="b9eb93e9caeb5efe" providerId="LiveId" clId="{DF90A3CB-9CA0-462D-A21D-E0D74423AC39}" dt="2025-11-20T19:23:07.283" v="775" actId="20577"/>
          <ac:spMkLst>
            <pc:docMk/>
            <pc:sldMk cId="3056046742" sldId="537"/>
            <ac:spMk id="2" creationId="{80A22A32-6F80-B296-B2A0-99FF49377D72}"/>
          </ac:spMkLst>
        </pc:spChg>
        <pc:spChg chg="mod">
          <ac:chgData name="Joel Mitchell" userId="b9eb93e9caeb5efe" providerId="LiveId" clId="{DF90A3CB-9CA0-462D-A21D-E0D74423AC39}" dt="2025-11-20T19:23:13.534" v="778" actId="20577"/>
          <ac:spMkLst>
            <pc:docMk/>
            <pc:sldMk cId="3056046742" sldId="537"/>
            <ac:spMk id="3" creationId="{951E6CF9-B481-03C5-1012-4984606EDA29}"/>
          </ac:spMkLst>
        </pc:spChg>
      </pc:sldChg>
      <pc:sldChg chg="modSp add mod">
        <pc:chgData name="Joel Mitchell" userId="b9eb93e9caeb5efe" providerId="LiveId" clId="{DF90A3CB-9CA0-462D-A21D-E0D74423AC39}" dt="2025-11-20T19:24:35.270" v="788" actId="20577"/>
        <pc:sldMkLst>
          <pc:docMk/>
          <pc:sldMk cId="2052985929" sldId="538"/>
        </pc:sldMkLst>
        <pc:spChg chg="mod">
          <ac:chgData name="Joel Mitchell" userId="b9eb93e9caeb5efe" providerId="LiveId" clId="{DF90A3CB-9CA0-462D-A21D-E0D74423AC39}" dt="2025-11-20T19:24:31.546" v="785" actId="20577"/>
          <ac:spMkLst>
            <pc:docMk/>
            <pc:sldMk cId="2052985929" sldId="538"/>
            <ac:spMk id="2" creationId="{80A22A32-6F80-B296-B2A0-99FF49377D72}"/>
          </ac:spMkLst>
        </pc:spChg>
        <pc:spChg chg="mod">
          <ac:chgData name="Joel Mitchell" userId="b9eb93e9caeb5efe" providerId="LiveId" clId="{DF90A3CB-9CA0-462D-A21D-E0D74423AC39}" dt="2025-11-20T19:24:35.270" v="788" actId="20577"/>
          <ac:spMkLst>
            <pc:docMk/>
            <pc:sldMk cId="2052985929" sldId="538"/>
            <ac:spMk id="3" creationId="{951E6CF9-B481-03C5-1012-4984606EDA29}"/>
          </ac:spMkLst>
        </pc:spChg>
      </pc:sldChg>
      <pc:sldChg chg="modSp add mod">
        <pc:chgData name="Joel Mitchell" userId="b9eb93e9caeb5efe" providerId="LiveId" clId="{DF90A3CB-9CA0-462D-A21D-E0D74423AC39}" dt="2025-11-20T19:39:31.893" v="834" actId="20577"/>
        <pc:sldMkLst>
          <pc:docMk/>
          <pc:sldMk cId="3491066487" sldId="539"/>
        </pc:sldMkLst>
        <pc:spChg chg="mod">
          <ac:chgData name="Joel Mitchell" userId="b9eb93e9caeb5efe" providerId="LiveId" clId="{DF90A3CB-9CA0-462D-A21D-E0D74423AC39}" dt="2025-11-20T19:39:21.647" v="828" actId="20577"/>
          <ac:spMkLst>
            <pc:docMk/>
            <pc:sldMk cId="3491066487" sldId="539"/>
            <ac:spMk id="2" creationId="{80A22A32-6F80-B296-B2A0-99FF49377D72}"/>
          </ac:spMkLst>
        </pc:spChg>
        <pc:spChg chg="mod">
          <ac:chgData name="Joel Mitchell" userId="b9eb93e9caeb5efe" providerId="LiveId" clId="{DF90A3CB-9CA0-462D-A21D-E0D74423AC39}" dt="2025-11-20T19:39:31.893" v="834" actId="20577"/>
          <ac:spMkLst>
            <pc:docMk/>
            <pc:sldMk cId="3491066487" sldId="539"/>
            <ac:spMk id="3" creationId="{951E6CF9-B481-03C5-1012-4984606EDA29}"/>
          </ac:spMkLst>
        </pc:spChg>
      </pc:sldChg>
      <pc:sldChg chg="modSp add mod ord">
        <pc:chgData name="Joel Mitchell" userId="b9eb93e9caeb5efe" providerId="LiveId" clId="{DF90A3CB-9CA0-462D-A21D-E0D74423AC39}" dt="2025-11-20T19:39:43.731" v="838" actId="20577"/>
        <pc:sldMkLst>
          <pc:docMk/>
          <pc:sldMk cId="3586419609" sldId="540"/>
        </pc:sldMkLst>
        <pc:spChg chg="mod">
          <ac:chgData name="Joel Mitchell" userId="b9eb93e9caeb5efe" providerId="LiveId" clId="{DF90A3CB-9CA0-462D-A21D-E0D74423AC39}" dt="2025-11-20T19:39:13.443" v="813" actId="20577"/>
          <ac:spMkLst>
            <pc:docMk/>
            <pc:sldMk cId="3586419609" sldId="540"/>
            <ac:spMk id="2" creationId="{80A22A32-6F80-B296-B2A0-99FF49377D72}"/>
          </ac:spMkLst>
        </pc:spChg>
        <pc:spChg chg="mod">
          <ac:chgData name="Joel Mitchell" userId="b9eb93e9caeb5efe" providerId="LiveId" clId="{DF90A3CB-9CA0-462D-A21D-E0D74423AC39}" dt="2025-11-20T19:39:43.731" v="838" actId="20577"/>
          <ac:spMkLst>
            <pc:docMk/>
            <pc:sldMk cId="3586419609" sldId="540"/>
            <ac:spMk id="3" creationId="{951E6CF9-B481-03C5-1012-4984606EDA29}"/>
          </ac:spMkLst>
        </pc:spChg>
      </pc:sldChg>
      <pc:sldChg chg="modSp add mod">
        <pc:chgData name="Joel Mitchell" userId="b9eb93e9caeb5efe" providerId="LiveId" clId="{DF90A3CB-9CA0-462D-A21D-E0D74423AC39}" dt="2025-11-20T19:42:14.417" v="856" actId="20577"/>
        <pc:sldMkLst>
          <pc:docMk/>
          <pc:sldMk cId="3355275141" sldId="541"/>
        </pc:sldMkLst>
        <pc:spChg chg="mod">
          <ac:chgData name="Joel Mitchell" userId="b9eb93e9caeb5efe" providerId="LiveId" clId="{DF90A3CB-9CA0-462D-A21D-E0D74423AC39}" dt="2025-11-20T19:41:55.098" v="853" actId="20577"/>
          <ac:spMkLst>
            <pc:docMk/>
            <pc:sldMk cId="3355275141" sldId="541"/>
            <ac:spMk id="2" creationId="{80A22A32-6F80-B296-B2A0-99FF49377D72}"/>
          </ac:spMkLst>
        </pc:spChg>
        <pc:spChg chg="mod">
          <ac:chgData name="Joel Mitchell" userId="b9eb93e9caeb5efe" providerId="LiveId" clId="{DF90A3CB-9CA0-462D-A21D-E0D74423AC39}" dt="2025-11-20T19:42:14.417" v="856" actId="20577"/>
          <ac:spMkLst>
            <pc:docMk/>
            <pc:sldMk cId="3355275141" sldId="541"/>
            <ac:spMk id="3" creationId="{951E6CF9-B481-03C5-1012-4984606EDA29}"/>
          </ac:spMkLst>
        </pc:spChg>
      </pc:sldChg>
      <pc:sldChg chg="modSp add mod">
        <pc:chgData name="Joel Mitchell" userId="b9eb93e9caeb5efe" providerId="LiveId" clId="{DF90A3CB-9CA0-462D-A21D-E0D74423AC39}" dt="2025-11-22T23:54:59.064" v="1180" actId="20577"/>
        <pc:sldMkLst>
          <pc:docMk/>
          <pc:sldMk cId="1253122069" sldId="542"/>
        </pc:sldMkLst>
        <pc:spChg chg="mod">
          <ac:chgData name="Joel Mitchell" userId="b9eb93e9caeb5efe" providerId="LiveId" clId="{DF90A3CB-9CA0-462D-A21D-E0D74423AC39}" dt="2025-11-20T19:45:07.572" v="862" actId="20577"/>
          <ac:spMkLst>
            <pc:docMk/>
            <pc:sldMk cId="1253122069" sldId="542"/>
            <ac:spMk id="2" creationId="{80A22A32-6F80-B296-B2A0-99FF49377D72}"/>
          </ac:spMkLst>
        </pc:spChg>
        <pc:spChg chg="mod">
          <ac:chgData name="Joel Mitchell" userId="b9eb93e9caeb5efe" providerId="LiveId" clId="{DF90A3CB-9CA0-462D-A21D-E0D74423AC39}" dt="2025-11-22T23:54:59.064" v="1180" actId="20577"/>
          <ac:spMkLst>
            <pc:docMk/>
            <pc:sldMk cId="1253122069" sldId="542"/>
            <ac:spMk id="3" creationId="{951E6CF9-B481-03C5-1012-4984606EDA29}"/>
          </ac:spMkLst>
        </pc:spChg>
      </pc:sldChg>
      <pc:sldChg chg="modSp add mod modAnim">
        <pc:chgData name="Joel Mitchell" userId="b9eb93e9caeb5efe" providerId="LiveId" clId="{DF90A3CB-9CA0-462D-A21D-E0D74423AC39}" dt="2025-11-22T23:55:21.435" v="1184" actId="5793"/>
        <pc:sldMkLst>
          <pc:docMk/>
          <pc:sldMk cId="3039656891" sldId="543"/>
        </pc:sldMkLst>
        <pc:spChg chg="mod">
          <ac:chgData name="Joel Mitchell" userId="b9eb93e9caeb5efe" providerId="LiveId" clId="{DF90A3CB-9CA0-462D-A21D-E0D74423AC39}" dt="2025-11-20T19:45:54.241" v="871" actId="20577"/>
          <ac:spMkLst>
            <pc:docMk/>
            <pc:sldMk cId="3039656891" sldId="543"/>
            <ac:spMk id="2" creationId="{80A22A32-6F80-B296-B2A0-99FF49377D72}"/>
          </ac:spMkLst>
        </pc:spChg>
        <pc:spChg chg="mod">
          <ac:chgData name="Joel Mitchell" userId="b9eb93e9caeb5efe" providerId="LiveId" clId="{DF90A3CB-9CA0-462D-A21D-E0D74423AC39}" dt="2025-11-22T23:55:21.435" v="1184" actId="5793"/>
          <ac:spMkLst>
            <pc:docMk/>
            <pc:sldMk cId="3039656891" sldId="543"/>
            <ac:spMk id="3" creationId="{951E6CF9-B481-03C5-1012-4984606EDA29}"/>
          </ac:spMkLst>
        </pc:spChg>
      </pc:sldChg>
      <pc:sldChg chg="modSp add mod">
        <pc:chgData name="Joel Mitchell" userId="b9eb93e9caeb5efe" providerId="LiveId" clId="{DF90A3CB-9CA0-462D-A21D-E0D74423AC39}" dt="2025-11-20T20:05:00.263" v="936" actId="20577"/>
        <pc:sldMkLst>
          <pc:docMk/>
          <pc:sldMk cId="589289516" sldId="544"/>
        </pc:sldMkLst>
        <pc:spChg chg="mod">
          <ac:chgData name="Joel Mitchell" userId="b9eb93e9caeb5efe" providerId="LiveId" clId="{DF90A3CB-9CA0-462D-A21D-E0D74423AC39}" dt="2025-11-20T20:05:00.263" v="936" actId="20577"/>
          <ac:spMkLst>
            <pc:docMk/>
            <pc:sldMk cId="589289516" sldId="544"/>
            <ac:spMk id="2" creationId="{80A22A32-6F80-B296-B2A0-99FF49377D72}"/>
          </ac:spMkLst>
        </pc:spChg>
        <pc:spChg chg="mod">
          <ac:chgData name="Joel Mitchell" userId="b9eb93e9caeb5efe" providerId="LiveId" clId="{DF90A3CB-9CA0-462D-A21D-E0D74423AC39}" dt="2025-11-20T20:04:23.368" v="922" actId="20577"/>
          <ac:spMkLst>
            <pc:docMk/>
            <pc:sldMk cId="589289516" sldId="544"/>
            <ac:spMk id="3" creationId="{951E6CF9-B481-03C5-1012-4984606EDA29}"/>
          </ac:spMkLst>
        </pc:spChg>
      </pc:sldChg>
      <pc:sldChg chg="modSp add mod modAnim">
        <pc:chgData name="Joel Mitchell" userId="b9eb93e9caeb5efe" providerId="LiveId" clId="{DF90A3CB-9CA0-462D-A21D-E0D74423AC39}" dt="2025-11-20T20:13:49.625" v="990"/>
        <pc:sldMkLst>
          <pc:docMk/>
          <pc:sldMk cId="990772791" sldId="545"/>
        </pc:sldMkLst>
        <pc:spChg chg="mod">
          <ac:chgData name="Joel Mitchell" userId="b9eb93e9caeb5efe" providerId="LiveId" clId="{DF90A3CB-9CA0-462D-A21D-E0D74423AC39}" dt="2025-11-20T20:09:40.207" v="949" actId="20577"/>
          <ac:spMkLst>
            <pc:docMk/>
            <pc:sldMk cId="990772791" sldId="545"/>
            <ac:spMk id="2" creationId="{80A22A32-6F80-B296-B2A0-99FF49377D72}"/>
          </ac:spMkLst>
        </pc:spChg>
        <pc:spChg chg="mod">
          <ac:chgData name="Joel Mitchell" userId="b9eb93e9caeb5efe" providerId="LiveId" clId="{DF90A3CB-9CA0-462D-A21D-E0D74423AC39}" dt="2025-11-20T20:13:43.569" v="989" actId="114"/>
          <ac:spMkLst>
            <pc:docMk/>
            <pc:sldMk cId="990772791" sldId="545"/>
            <ac:spMk id="3" creationId="{951E6CF9-B481-03C5-1012-4984606EDA29}"/>
          </ac:spMkLst>
        </pc:spChg>
      </pc:sldChg>
      <pc:sldChg chg="modSp add mod">
        <pc:chgData name="Joel Mitchell" userId="b9eb93e9caeb5efe" providerId="LiveId" clId="{DF90A3CB-9CA0-462D-A21D-E0D74423AC39}" dt="2025-11-20T20:16:09.878" v="1010" actId="20577"/>
        <pc:sldMkLst>
          <pc:docMk/>
          <pc:sldMk cId="1231557394" sldId="546"/>
        </pc:sldMkLst>
        <pc:spChg chg="mod">
          <ac:chgData name="Joel Mitchell" userId="b9eb93e9caeb5efe" providerId="LiveId" clId="{DF90A3CB-9CA0-462D-A21D-E0D74423AC39}" dt="2025-11-20T20:16:09.878" v="1010" actId="20577"/>
          <ac:spMkLst>
            <pc:docMk/>
            <pc:sldMk cId="1231557394" sldId="546"/>
            <ac:spMk id="2" creationId="{80A22A32-6F80-B296-B2A0-99FF49377D72}"/>
          </ac:spMkLst>
        </pc:spChg>
        <pc:spChg chg="mod">
          <ac:chgData name="Joel Mitchell" userId="b9eb93e9caeb5efe" providerId="LiveId" clId="{DF90A3CB-9CA0-462D-A21D-E0D74423AC39}" dt="2025-11-20T20:14:54.585" v="1008" actId="20577"/>
          <ac:spMkLst>
            <pc:docMk/>
            <pc:sldMk cId="1231557394" sldId="546"/>
            <ac:spMk id="3" creationId="{951E6CF9-B481-03C5-1012-4984606EDA29}"/>
          </ac:spMkLst>
        </pc:spChg>
      </pc:sldChg>
      <pc:sldChg chg="modSp add mod">
        <pc:chgData name="Joel Mitchell" userId="b9eb93e9caeb5efe" providerId="LiveId" clId="{DF90A3CB-9CA0-462D-A21D-E0D74423AC39}" dt="2025-11-20T20:16:23.486" v="1019" actId="20577"/>
        <pc:sldMkLst>
          <pc:docMk/>
          <pc:sldMk cId="3314775518" sldId="547"/>
        </pc:sldMkLst>
        <pc:spChg chg="mod">
          <ac:chgData name="Joel Mitchell" userId="b9eb93e9caeb5efe" providerId="LiveId" clId="{DF90A3CB-9CA0-462D-A21D-E0D74423AC39}" dt="2025-11-20T20:16:23.486" v="1019" actId="20577"/>
          <ac:spMkLst>
            <pc:docMk/>
            <pc:sldMk cId="3314775518" sldId="547"/>
            <ac:spMk id="2" creationId="{80A22A32-6F80-B296-B2A0-99FF49377D72}"/>
          </ac:spMkLst>
        </pc:spChg>
        <pc:spChg chg="mod">
          <ac:chgData name="Joel Mitchell" userId="b9eb93e9caeb5efe" providerId="LiveId" clId="{DF90A3CB-9CA0-462D-A21D-E0D74423AC39}" dt="2025-11-20T20:16:18.597" v="1014" actId="20577"/>
          <ac:spMkLst>
            <pc:docMk/>
            <pc:sldMk cId="3314775518" sldId="547"/>
            <ac:spMk id="3" creationId="{951E6CF9-B481-03C5-1012-4984606EDA29}"/>
          </ac:spMkLst>
        </pc:spChg>
      </pc:sldChg>
      <pc:sldChg chg="modSp add mod modAnim">
        <pc:chgData name="Joel Mitchell" userId="b9eb93e9caeb5efe" providerId="LiveId" clId="{DF90A3CB-9CA0-462D-A21D-E0D74423AC39}" dt="2025-11-20T20:28:08.191" v="1174" actId="20577"/>
        <pc:sldMkLst>
          <pc:docMk/>
          <pc:sldMk cId="957573546" sldId="548"/>
        </pc:sldMkLst>
        <pc:spChg chg="mod">
          <ac:chgData name="Joel Mitchell" userId="b9eb93e9caeb5efe" providerId="LiveId" clId="{DF90A3CB-9CA0-462D-A21D-E0D74423AC39}" dt="2025-11-20T20:27:21.914" v="1038" actId="20577"/>
          <ac:spMkLst>
            <pc:docMk/>
            <pc:sldMk cId="957573546" sldId="548"/>
            <ac:spMk id="2" creationId="{80A22A32-6F80-B296-B2A0-99FF49377D72}"/>
          </ac:spMkLst>
        </pc:spChg>
        <pc:spChg chg="mod">
          <ac:chgData name="Joel Mitchell" userId="b9eb93e9caeb5efe" providerId="LiveId" clId="{DF90A3CB-9CA0-462D-A21D-E0D74423AC39}" dt="2025-11-20T20:28:08.191" v="1174" actId="20577"/>
          <ac:spMkLst>
            <pc:docMk/>
            <pc:sldMk cId="957573546" sldId="548"/>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11/22/2025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91521-384C-48A6-9C73-FF6955DD45F8}" type="slidenum">
              <a:rPr lang="en-US" smtClean="0"/>
              <a:t>1</a:t>
            </a:fld>
            <a:endParaRPr lang="en-US"/>
          </a:p>
        </p:txBody>
      </p:sp>
    </p:spTree>
    <p:extLst>
      <p:ext uri="{BB962C8B-B14F-4D97-AF65-F5344CB8AC3E}">
        <p14:creationId xmlns:p14="http://schemas.microsoft.com/office/powerpoint/2010/main" val="308029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11/22/2025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11/22/2025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11/22/2025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11/22/2025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11/22/2025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b="1" dirty="0">
                <a:solidFill>
                  <a:schemeClr val="accent1">
                    <a:lumMod val="20000"/>
                    <a:lumOff val="80000"/>
                  </a:schemeClr>
                </a:solidFill>
              </a:rPr>
              <a:t>The Father Loves You</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16:4-33</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6AA90F-86D7-E5F1-3081-89B86649E852}"/>
              </a:ext>
            </a:extLst>
          </p:cNvPr>
          <p:cNvPicPr>
            <a:picLocks noChangeAspect="1"/>
          </p:cNvPicPr>
          <p:nvPr/>
        </p:nvPicPr>
        <p:blipFill>
          <a:blip r:embed="rId2"/>
          <a:srcRect b="50000"/>
          <a:stretch>
            <a:fillRect/>
          </a:stretch>
        </p:blipFill>
        <p:spPr>
          <a:xfrm>
            <a:off x="57150" y="1468581"/>
            <a:ext cx="5988629" cy="3992419"/>
          </a:xfrm>
          <a:prstGeom prst="rect">
            <a:avLst/>
          </a:prstGeom>
        </p:spPr>
      </p:pic>
      <p:pic>
        <p:nvPicPr>
          <p:cNvPr id="3" name="Picture 2">
            <a:extLst>
              <a:ext uri="{FF2B5EF4-FFF2-40B4-BE49-F238E27FC236}">
                <a16:creationId xmlns:a16="http://schemas.microsoft.com/office/drawing/2014/main" id="{3E9D745C-74E8-BDB5-456E-6037DA5605B6}"/>
              </a:ext>
            </a:extLst>
          </p:cNvPr>
          <p:cNvPicPr>
            <a:picLocks noChangeAspect="1"/>
          </p:cNvPicPr>
          <p:nvPr/>
        </p:nvPicPr>
        <p:blipFill>
          <a:blip r:embed="rId2"/>
          <a:srcRect t="50000"/>
          <a:stretch>
            <a:fillRect/>
          </a:stretch>
        </p:blipFill>
        <p:spPr>
          <a:xfrm>
            <a:off x="6146223" y="1468581"/>
            <a:ext cx="5988626" cy="3992418"/>
          </a:xfrm>
          <a:prstGeom prst="rect">
            <a:avLst/>
          </a:prstGeom>
        </p:spPr>
      </p:pic>
    </p:spTree>
    <p:extLst>
      <p:ext uri="{BB962C8B-B14F-4D97-AF65-F5344CB8AC3E}">
        <p14:creationId xmlns:p14="http://schemas.microsoft.com/office/powerpoint/2010/main" val="192036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16:1-4a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“I have said all these things to you to keep you from falling away. They will put you out of the synagogues. Indeed, the hour is coming when whoever kills you will think he is offering service to God. And they will do these things because they have not known the Father, nor me. But I have said these things to you, that when their hour comes you may remember that I told them to you.</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80865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16:1-4a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“I have said all these things to you to keep you from falling away. They will put you out of the synagogues. Indeed, the hour is coming when whoever kills you will think he is offering service to God. And they will do these things because they have not known the Father, nor me. But I have said these things to you, that when their hour comes you may remember that I told them to you.           </a:t>
            </a:r>
            <a:r>
              <a:rPr lang="en-US" sz="4600" i="1" dirty="0">
                <a:solidFill>
                  <a:schemeClr val="bg1"/>
                </a:solidFill>
                <a:highlight>
                  <a:srgbClr val="FFFF00"/>
                </a:highlight>
              </a:rPr>
              <a:t>(See Acts 5:40-42)</a:t>
            </a:r>
          </a:p>
        </p:txBody>
      </p:sp>
    </p:spTree>
    <p:extLst>
      <p:ext uri="{BB962C8B-B14F-4D97-AF65-F5344CB8AC3E}">
        <p14:creationId xmlns:p14="http://schemas.microsoft.com/office/powerpoint/2010/main" val="308030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16:4b-6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did not say these things to you from the beginning, because I was with you. But now I am going to him who sent me, and none of you asks me, ‘Where are you going?’ But because I have said these things to you, sorrow has filled your heart.</a:t>
            </a:r>
          </a:p>
        </p:txBody>
      </p:sp>
    </p:spTree>
    <p:extLst>
      <p:ext uri="{BB962C8B-B14F-4D97-AF65-F5344CB8AC3E}">
        <p14:creationId xmlns:p14="http://schemas.microsoft.com/office/powerpoint/2010/main" val="2875516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The Ministry of the Holy Spirit</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7-15</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Nevertheless, I tell you the truth: it is to your advantage that I go away, for if I do not go away, the Helper will not come to you. But if I go, I will send him to you.</a:t>
            </a:r>
          </a:p>
        </p:txBody>
      </p:sp>
    </p:spTree>
    <p:extLst>
      <p:ext uri="{BB962C8B-B14F-4D97-AF65-F5344CB8AC3E}">
        <p14:creationId xmlns:p14="http://schemas.microsoft.com/office/powerpoint/2010/main" val="832200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when he comes, he will convict the world concerning sin and righteousness and judgment:</a:t>
            </a:r>
          </a:p>
        </p:txBody>
      </p:sp>
    </p:spTree>
    <p:extLst>
      <p:ext uri="{BB962C8B-B14F-4D97-AF65-F5344CB8AC3E}">
        <p14:creationId xmlns:p14="http://schemas.microsoft.com/office/powerpoint/2010/main" val="1848731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concerning sin, because they do not believe in me;</a:t>
            </a:r>
          </a:p>
          <a:p>
            <a:pPr marL="36900" indent="0">
              <a:buNone/>
            </a:pPr>
            <a:r>
              <a:rPr lang="en-US" sz="4600" i="1" dirty="0">
                <a:solidFill>
                  <a:schemeClr val="accent1">
                    <a:lumMod val="20000"/>
                    <a:lumOff val="80000"/>
                  </a:schemeClr>
                </a:solidFill>
              </a:rPr>
              <a:t>Romans 3:23 –  for all have sinned and fall short of the glory of God,</a:t>
            </a:r>
          </a:p>
          <a:p>
            <a:pPr marL="36900" indent="0">
              <a:buNone/>
            </a:pPr>
            <a:r>
              <a:rPr lang="en-US" sz="4600" i="1" dirty="0">
                <a:solidFill>
                  <a:schemeClr val="accent1">
                    <a:lumMod val="20000"/>
                    <a:lumOff val="80000"/>
                  </a:schemeClr>
                </a:solidFill>
              </a:rPr>
              <a:t>John 3:18 – Whoever believes in him is not condemned, but whoever does not believe is condemned already, because he has not believed in the name of the only Son of God.</a:t>
            </a:r>
          </a:p>
        </p:txBody>
      </p:sp>
    </p:spTree>
    <p:extLst>
      <p:ext uri="{BB962C8B-B14F-4D97-AF65-F5344CB8AC3E}">
        <p14:creationId xmlns:p14="http://schemas.microsoft.com/office/powerpoint/2010/main" val="321576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concerning righteousness, because I go to the Father, and you will see me no longer;</a:t>
            </a:r>
          </a:p>
          <a:p>
            <a:pPr marL="36900" indent="0">
              <a:buNone/>
            </a:pPr>
            <a:r>
              <a:rPr lang="en-US" sz="4600" i="1" dirty="0">
                <a:solidFill>
                  <a:schemeClr val="accent1">
                    <a:lumMod val="20000"/>
                    <a:lumOff val="80000"/>
                  </a:schemeClr>
                </a:solidFill>
              </a:rPr>
              <a:t>Romans 4:5 – And to the one who does not work but believes in him who justifies the ungodly, his faith is counted as righteousness,</a:t>
            </a:r>
          </a:p>
          <a:p>
            <a:pPr marL="36900" indent="0">
              <a:buNone/>
            </a:pPr>
            <a:r>
              <a:rPr lang="en-US" sz="4600" i="1" dirty="0">
                <a:solidFill>
                  <a:schemeClr val="accent1">
                    <a:lumMod val="20000"/>
                    <a:lumOff val="80000"/>
                  </a:schemeClr>
                </a:solidFill>
              </a:rPr>
              <a:t>Hebrews 1:3b – After making purification for sins, he sat down at the right hand of the Majesty on high,</a:t>
            </a:r>
          </a:p>
        </p:txBody>
      </p:sp>
    </p:spTree>
    <p:extLst>
      <p:ext uri="{BB962C8B-B14F-4D97-AF65-F5344CB8AC3E}">
        <p14:creationId xmlns:p14="http://schemas.microsoft.com/office/powerpoint/2010/main" val="49614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concerning judgment, because the ruler of this world is judged.</a:t>
            </a:r>
          </a:p>
          <a:p>
            <a:pPr marL="36900" indent="0">
              <a:buNone/>
            </a:pPr>
            <a:r>
              <a:rPr lang="en-US" sz="4600" i="1" dirty="0">
                <a:solidFill>
                  <a:schemeClr val="accent1">
                    <a:lumMod val="20000"/>
                    <a:lumOff val="80000"/>
                  </a:schemeClr>
                </a:solidFill>
              </a:rPr>
              <a:t>Matthew 25:41 – Then he will say to those on his left, ‘Depart from me, you cursed, into the eternal fire prepared for the devil and his angels.</a:t>
            </a:r>
          </a:p>
        </p:txBody>
      </p:sp>
    </p:spTree>
    <p:extLst>
      <p:ext uri="{BB962C8B-B14F-4D97-AF65-F5344CB8AC3E}">
        <p14:creationId xmlns:p14="http://schemas.microsoft.com/office/powerpoint/2010/main" val="203917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16:12-13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still have many things to say to you, but you cannot bear them now. When the Spirit of truth comes, he will guide you into all the truth, for he will not speak on his own authority, but whatever he hears he will speak, and he will declare to you the things that are to come.</a:t>
            </a:r>
          </a:p>
        </p:txBody>
      </p:sp>
    </p:spTree>
    <p:extLst>
      <p:ext uri="{BB962C8B-B14F-4D97-AF65-F5344CB8AC3E}">
        <p14:creationId xmlns:p14="http://schemas.microsoft.com/office/powerpoint/2010/main" val="16456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16:14-15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He will glorify me, for he will take what is mine and declare it to you. All that the Father has is mine; therefore I said that he will take what is mine and declare it to you.</a:t>
            </a:r>
            <a:endParaRPr lang="en-US" sz="4600" b="1" dirty="0">
              <a:solidFill>
                <a:schemeClr val="accent1">
                  <a:lumMod val="20000"/>
                  <a:lumOff val="80000"/>
                </a:schemeClr>
              </a:solidFill>
            </a:endParaRPr>
          </a:p>
        </p:txBody>
      </p:sp>
    </p:spTree>
    <p:extLst>
      <p:ext uri="{BB962C8B-B14F-4D97-AF65-F5344CB8AC3E}">
        <p14:creationId xmlns:p14="http://schemas.microsoft.com/office/powerpoint/2010/main" val="122286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All Scripture Is from God</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i="1" dirty="0">
                <a:solidFill>
                  <a:schemeClr val="accent1">
                    <a:lumMod val="20000"/>
                    <a:lumOff val="80000"/>
                  </a:schemeClr>
                </a:solidFill>
              </a:rPr>
              <a:t>2 Timothy 3:16 – All Scripture is breathed out by God and profitable for teaching, for reproof, for correction, and for training in righteousness,</a:t>
            </a:r>
          </a:p>
          <a:p>
            <a:pPr marL="36900" indent="0">
              <a:buNone/>
            </a:pPr>
            <a:r>
              <a:rPr lang="en-US" sz="4600" i="1" dirty="0">
                <a:solidFill>
                  <a:schemeClr val="accent1">
                    <a:lumMod val="20000"/>
                    <a:lumOff val="80000"/>
                  </a:schemeClr>
                </a:solidFill>
              </a:rPr>
              <a:t>2 Peter 1:20-21 – knowing this first of all, that no prophecy of Scripture comes from someone's own interpretation. For no prophecy was ever produced by the will of man, but men spoke from God as they were carried along by the Holy Spirit.</a:t>
            </a:r>
          </a:p>
        </p:txBody>
      </p:sp>
    </p:spTree>
    <p:extLst>
      <p:ext uri="{BB962C8B-B14F-4D97-AF65-F5344CB8AC3E}">
        <p14:creationId xmlns:p14="http://schemas.microsoft.com/office/powerpoint/2010/main" val="141123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Corinthians 2:14-16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 natural person does not accept the things of the Spirit of God, for they are folly to him, and he is not able to understand them because they are spiritually discerned. The spiritual person judges all things, but is himself to be judged by no one. “For who has understood the mind of the Lord so as to instruct him?” But we have the mind of Christ.</a:t>
            </a:r>
          </a:p>
        </p:txBody>
      </p:sp>
    </p:spTree>
    <p:extLst>
      <p:ext uri="{BB962C8B-B14F-4D97-AF65-F5344CB8AC3E}">
        <p14:creationId xmlns:p14="http://schemas.microsoft.com/office/powerpoint/2010/main" val="386364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The Joy of the Resurrection</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16-22</a:t>
            </a:r>
          </a:p>
        </p:txBody>
      </p:sp>
    </p:spTree>
    <p:extLst>
      <p:ext uri="{BB962C8B-B14F-4D97-AF65-F5344CB8AC3E}">
        <p14:creationId xmlns:p14="http://schemas.microsoft.com/office/powerpoint/2010/main" val="179269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16:16-18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“A little while, and you will see me no longer; and again a little while, and you will see me.” So some of his disciples said to one another, “What is this that he says to us, ‘A little while, and you will not see me, and again a little while, and you will see me’; and, ‘because I am going to the Father’?” So they were saying, “What does he mean by ‘a little while’? We do not know what he is talking about.”</a:t>
            </a:r>
          </a:p>
        </p:txBody>
      </p:sp>
    </p:spTree>
    <p:extLst>
      <p:ext uri="{BB962C8B-B14F-4D97-AF65-F5344CB8AC3E}">
        <p14:creationId xmlns:p14="http://schemas.microsoft.com/office/powerpoint/2010/main" val="421317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16:19-20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Jesus knew that they wanted to ask him, so he said to them, “Is this what you are asking yourselves, what I meant by saying, ‘A little while and you will not see me, and again a little while and you will see me’? Truly, truly, I say to you, you will weep and lament, but the world will rejoice. You will be sorrowful, but your sorrow will turn into joy.</a:t>
            </a:r>
          </a:p>
        </p:txBody>
      </p:sp>
    </p:spTree>
    <p:extLst>
      <p:ext uri="{BB962C8B-B14F-4D97-AF65-F5344CB8AC3E}">
        <p14:creationId xmlns:p14="http://schemas.microsoft.com/office/powerpoint/2010/main" val="305604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16:21-22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When a woman is giving birth, she has sorrow because her hour has come, but when she has delivered the baby, she no longer remembers the anguish, for joy that a human being has been born into the world. So also you have sorrow now, but I will see you again, and your hearts will rejoice, and no one will take your joy from you.</a:t>
            </a:r>
          </a:p>
        </p:txBody>
      </p:sp>
    </p:spTree>
    <p:extLst>
      <p:ext uri="{BB962C8B-B14F-4D97-AF65-F5344CB8AC3E}">
        <p14:creationId xmlns:p14="http://schemas.microsoft.com/office/powerpoint/2010/main" val="205298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1:3-4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Blessed be the God and Father of our Lord Jesus Christ! According to his great mercy, he has caused us to be born again to a living hope through the resurrection of Jesus Christ from the dead, to an inheritance that is imperishable, undefiled, and unfading, kept in heaven for you,</a:t>
            </a:r>
          </a:p>
        </p:txBody>
      </p:sp>
    </p:spTree>
    <p:extLst>
      <p:ext uri="{BB962C8B-B14F-4D97-AF65-F5344CB8AC3E}">
        <p14:creationId xmlns:p14="http://schemas.microsoft.com/office/powerpoint/2010/main" val="358641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Peter 1:5-6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who by God's power are being guarded through faith for a salvation ready to be revealed in the last time. In this you rejoice, though now for a little while, if necessary, you have been grieved by various trials,</a:t>
            </a:r>
          </a:p>
        </p:txBody>
      </p:sp>
    </p:spTree>
    <p:extLst>
      <p:ext uri="{BB962C8B-B14F-4D97-AF65-F5344CB8AC3E}">
        <p14:creationId xmlns:p14="http://schemas.microsoft.com/office/powerpoint/2010/main" val="349106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Prayer in Jesus’ Name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23-28</a:t>
            </a:r>
          </a:p>
        </p:txBody>
      </p:sp>
    </p:spTree>
    <p:extLst>
      <p:ext uri="{BB962C8B-B14F-4D97-AF65-F5344CB8AC3E}">
        <p14:creationId xmlns:p14="http://schemas.microsoft.com/office/powerpoint/2010/main" val="54266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16:23-24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In that day you will ask nothing of me. Truly, truly, I say to you, whatever you ask of the Father in my name, he will give it to you. Until now you have asked nothing in my name. Ask, and you will receive, that your joy may be full.</a:t>
            </a:r>
          </a:p>
        </p:txBody>
      </p:sp>
    </p:spTree>
    <p:extLst>
      <p:ext uri="{BB962C8B-B14F-4D97-AF65-F5344CB8AC3E}">
        <p14:creationId xmlns:p14="http://schemas.microsoft.com/office/powerpoint/2010/main" val="3355275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16:25-26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“I have said these things to you in figures of speech. The hour is coming when I will no longer speak to you in figures of speech but will tell you plainly about the Father. In that day you will ask in my name, and I do not say to you that I will ask the Father on your behalf; </a:t>
            </a:r>
          </a:p>
        </p:txBody>
      </p:sp>
    </p:spTree>
    <p:extLst>
      <p:ext uri="{BB962C8B-B14F-4D97-AF65-F5344CB8AC3E}">
        <p14:creationId xmlns:p14="http://schemas.microsoft.com/office/powerpoint/2010/main" val="125312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16:27-28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for the Father himself loves you*, because you have loved me and have believed that I came from God. I came from the Father and have come into the world, and now I am leaving the world and going to the Father.” </a:t>
            </a:r>
          </a:p>
          <a:p>
            <a:pPr marL="36900" indent="0">
              <a:buNone/>
            </a:pPr>
            <a:r>
              <a:rPr lang="en-US" sz="4600" i="1" dirty="0">
                <a:solidFill>
                  <a:schemeClr val="accent1">
                    <a:lumMod val="20000"/>
                    <a:lumOff val="80000"/>
                  </a:schemeClr>
                </a:solidFill>
              </a:rPr>
              <a:t>*John 17:23b </a:t>
            </a:r>
            <a:r>
              <a:rPr lang="en-US" sz="4600" i="1">
                <a:solidFill>
                  <a:schemeClr val="accent1">
                    <a:lumMod val="20000"/>
                    <a:lumOff val="80000"/>
                  </a:schemeClr>
                </a:solidFill>
              </a:rPr>
              <a:t>– …so </a:t>
            </a:r>
            <a:r>
              <a:rPr lang="en-US" sz="4600" i="1" dirty="0">
                <a:solidFill>
                  <a:schemeClr val="accent1">
                    <a:lumMod val="20000"/>
                    <a:lumOff val="80000"/>
                  </a:schemeClr>
                </a:solidFill>
              </a:rPr>
              <a:t>that the world may know that you sent me and loved them even as you loved me.</a:t>
            </a:r>
          </a:p>
        </p:txBody>
      </p:sp>
    </p:spTree>
    <p:extLst>
      <p:ext uri="{BB962C8B-B14F-4D97-AF65-F5344CB8AC3E}">
        <p14:creationId xmlns:p14="http://schemas.microsoft.com/office/powerpoint/2010/main" val="303965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8:26-27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Likewise the Spirit helps us in our weakness. For we do not know what to pray for as we ought, but the Spirit himself intercedes for us with groanings too deep for words. And he who searches hearts knows what is the mind of the Spirit, because[g] the Spirit intercedes for the saints according to the will of God.</a:t>
            </a:r>
          </a:p>
        </p:txBody>
      </p:sp>
    </p:spTree>
    <p:extLst>
      <p:ext uri="{BB962C8B-B14F-4D97-AF65-F5344CB8AC3E}">
        <p14:creationId xmlns:p14="http://schemas.microsoft.com/office/powerpoint/2010/main" val="58928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The Father’s Sovereignty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29-33</a:t>
            </a:r>
          </a:p>
        </p:txBody>
      </p:sp>
    </p:spTree>
    <p:extLst>
      <p:ext uri="{BB962C8B-B14F-4D97-AF65-F5344CB8AC3E}">
        <p14:creationId xmlns:p14="http://schemas.microsoft.com/office/powerpoint/2010/main" val="2298230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16:29-30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His disciples said, “Ah, now you are speaking plainly and not using figurative speech! Now we know that you know all things and do not need anyone to question you; this is why we believe that you came from God.”</a:t>
            </a:r>
          </a:p>
          <a:p>
            <a:pPr marL="36900" indent="0">
              <a:buNone/>
            </a:pPr>
            <a:r>
              <a:rPr lang="en-US" sz="4600" i="1" dirty="0">
                <a:solidFill>
                  <a:schemeClr val="accent1">
                    <a:lumMod val="20000"/>
                    <a:lumOff val="80000"/>
                  </a:schemeClr>
                </a:solidFill>
              </a:rPr>
              <a:t>Proverbs 16:18 – Pride goes before destruction,</a:t>
            </a:r>
            <a:br>
              <a:rPr lang="en-US" sz="4600" i="1" dirty="0">
                <a:solidFill>
                  <a:schemeClr val="accent1">
                    <a:lumMod val="20000"/>
                    <a:lumOff val="80000"/>
                  </a:schemeClr>
                </a:solidFill>
              </a:rPr>
            </a:br>
            <a:r>
              <a:rPr lang="en-US" sz="4600" i="1" dirty="0">
                <a:solidFill>
                  <a:schemeClr val="accent1">
                    <a:lumMod val="20000"/>
                    <a:lumOff val="80000"/>
                  </a:schemeClr>
                </a:solidFill>
              </a:rPr>
              <a:t>    and a haughty spirit before a fall.</a:t>
            </a:r>
          </a:p>
        </p:txBody>
      </p:sp>
    </p:spTree>
    <p:extLst>
      <p:ext uri="{BB962C8B-B14F-4D97-AF65-F5344CB8AC3E}">
        <p14:creationId xmlns:p14="http://schemas.microsoft.com/office/powerpoint/2010/main" val="99077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16:31-32a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Jesus answered them, “Do you now believe? Behold, the hour is coming, indeed it has come, when you will be scattered, each to his own home, and will leave me alone.</a:t>
            </a:r>
          </a:p>
        </p:txBody>
      </p:sp>
    </p:spTree>
    <p:extLst>
      <p:ext uri="{BB962C8B-B14F-4D97-AF65-F5344CB8AC3E}">
        <p14:creationId xmlns:p14="http://schemas.microsoft.com/office/powerpoint/2010/main" val="123155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16:32b-33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pPr marL="36900" indent="0">
              <a:buNone/>
            </a:pPr>
            <a:r>
              <a:rPr lang="en-US" sz="4600" dirty="0">
                <a:solidFill>
                  <a:schemeClr val="accent1">
                    <a:lumMod val="20000"/>
                    <a:lumOff val="80000"/>
                  </a:schemeClr>
                </a:solidFill>
              </a:rPr>
              <a:t>Yet I am not alone, for the Father is with me. I have said these things to you, that in me you may have peace. In the world you will have tribulation. But take heart; I have overcome the world.”</a:t>
            </a:r>
          </a:p>
        </p:txBody>
      </p:sp>
    </p:spTree>
    <p:extLst>
      <p:ext uri="{BB962C8B-B14F-4D97-AF65-F5344CB8AC3E}">
        <p14:creationId xmlns:p14="http://schemas.microsoft.com/office/powerpoint/2010/main" val="331477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Four Comforts </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45006" y="1024818"/>
            <a:ext cx="11858445" cy="5833182"/>
          </a:xfrm>
        </p:spPr>
        <p:txBody>
          <a:bodyPr>
            <a:normAutofit/>
          </a:bodyPr>
          <a:lstStyle/>
          <a:p>
            <a:r>
              <a:rPr lang="en-US" sz="4600" dirty="0">
                <a:solidFill>
                  <a:schemeClr val="accent1">
                    <a:lumMod val="20000"/>
                    <a:lumOff val="80000"/>
                  </a:schemeClr>
                </a:solidFill>
              </a:rPr>
              <a:t>The Ministry of the Holy Spirit</a:t>
            </a:r>
          </a:p>
          <a:p>
            <a:r>
              <a:rPr lang="en-US" sz="4600" dirty="0">
                <a:solidFill>
                  <a:schemeClr val="accent1">
                    <a:lumMod val="20000"/>
                    <a:lumOff val="80000"/>
                  </a:schemeClr>
                </a:solidFill>
              </a:rPr>
              <a:t>The Joy of the Resurrection</a:t>
            </a:r>
          </a:p>
          <a:p>
            <a:r>
              <a:rPr lang="en-US" sz="4600" dirty="0">
                <a:solidFill>
                  <a:schemeClr val="accent1">
                    <a:lumMod val="20000"/>
                    <a:lumOff val="80000"/>
                  </a:schemeClr>
                </a:solidFill>
              </a:rPr>
              <a:t>Prayer in Jesus’ Name</a:t>
            </a:r>
          </a:p>
          <a:p>
            <a:r>
              <a:rPr lang="en-US" sz="4600" dirty="0">
                <a:solidFill>
                  <a:schemeClr val="accent1">
                    <a:lumMod val="20000"/>
                    <a:lumOff val="80000"/>
                  </a:schemeClr>
                </a:solidFill>
              </a:rPr>
              <a:t>The </a:t>
            </a:r>
            <a:r>
              <a:rPr lang="en-US" sz="4600">
                <a:solidFill>
                  <a:schemeClr val="accent1">
                    <a:lumMod val="20000"/>
                    <a:lumOff val="80000"/>
                  </a:schemeClr>
                </a:solidFill>
              </a:rPr>
              <a:t>Father’s Sovereignty</a:t>
            </a:r>
            <a:endParaRPr lang="en-US" sz="4600" dirty="0">
              <a:solidFill>
                <a:schemeClr val="accent1">
                  <a:lumMod val="20000"/>
                  <a:lumOff val="80000"/>
                </a:schemeClr>
              </a:solidFill>
            </a:endParaRPr>
          </a:p>
        </p:txBody>
      </p:sp>
    </p:spTree>
    <p:extLst>
      <p:ext uri="{BB962C8B-B14F-4D97-AF65-F5344CB8AC3E}">
        <p14:creationId xmlns:p14="http://schemas.microsoft.com/office/powerpoint/2010/main" val="95757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10313</TotalTime>
  <Words>1620</Words>
  <Application>Microsoft Office PowerPoint</Application>
  <PresentationFormat>Widescreen</PresentationFormat>
  <Paragraphs>72</Paragraphs>
  <Slides>31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Aptos</vt:lpstr>
      <vt:lpstr>Calisto MT</vt:lpstr>
      <vt:lpstr>Wingdings 2</vt:lpstr>
      <vt:lpstr>Slate</vt:lpstr>
      <vt:lpstr>The Father Loves You</vt:lpstr>
      <vt:lpstr>PowerPoint Presentation</vt:lpstr>
      <vt:lpstr>John 16:1-4a</vt:lpstr>
      <vt:lpstr>John 16:1-4a</vt:lpstr>
      <vt:lpstr>John 16:4b-6</vt:lpstr>
      <vt:lpstr>The Ministry of the Holy Spirit</vt:lpstr>
      <vt:lpstr>John 16:7</vt:lpstr>
      <vt:lpstr>John 16:8</vt:lpstr>
      <vt:lpstr>John 16:9</vt:lpstr>
      <vt:lpstr>John 16:10</vt:lpstr>
      <vt:lpstr>John 16:11</vt:lpstr>
      <vt:lpstr>John 16:12-13</vt:lpstr>
      <vt:lpstr>John 16:14-15</vt:lpstr>
      <vt:lpstr>All Scripture Is from God</vt:lpstr>
      <vt:lpstr>1 Corinthians 2:14-16</vt:lpstr>
      <vt:lpstr>The Joy of the Resurrection</vt:lpstr>
      <vt:lpstr>John 16:16-18</vt:lpstr>
      <vt:lpstr>John 16:19-20</vt:lpstr>
      <vt:lpstr>John 16:21-22</vt:lpstr>
      <vt:lpstr>1 Peter 1:3-4</vt:lpstr>
      <vt:lpstr>1 Peter 1:5-6</vt:lpstr>
      <vt:lpstr>Prayer in Jesus’ Name</vt:lpstr>
      <vt:lpstr>John 16:23-24</vt:lpstr>
      <vt:lpstr>John 16:25-26</vt:lpstr>
      <vt:lpstr>John 16:27-28</vt:lpstr>
      <vt:lpstr>Romans 8:26-27</vt:lpstr>
      <vt:lpstr>The Father’s Sovereignty</vt:lpstr>
      <vt:lpstr>John 16:29-30</vt:lpstr>
      <vt:lpstr>John 16:31-32a</vt:lpstr>
      <vt:lpstr>John 16:32b-33</vt:lpstr>
      <vt:lpstr>Four Comforts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33</cp:revision>
  <dcterms:created xsi:type="dcterms:W3CDTF">2024-11-14T19:43:50Z</dcterms:created>
  <dcterms:modified xsi:type="dcterms:W3CDTF">2025-11-22T23:55:31Z</dcterms:modified>
</cp:coreProperties>
</file>