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7" r:id="rId4"/>
    <p:sldId id="278" r:id="rId5"/>
    <p:sldId id="279" r:id="rId6"/>
    <p:sldId id="280" r:id="rId7"/>
    <p:sldId id="281" r:id="rId8"/>
    <p:sldId id="259" r:id="rId9"/>
    <p:sldId id="283" r:id="rId10"/>
    <p:sldId id="282" r:id="rId11"/>
    <p:sldId id="284" r:id="rId12"/>
    <p:sldId id="285" r:id="rId13"/>
    <p:sldId id="286" r:id="rId14"/>
    <p:sldId id="287" r:id="rId15"/>
    <p:sldId id="288" r:id="rId16"/>
    <p:sldId id="289" r:id="rId17"/>
    <p:sldId id="291" r:id="rId18"/>
    <p:sldId id="295" r:id="rId19"/>
    <p:sldId id="292" r:id="rId20"/>
    <p:sldId id="293" r:id="rId21"/>
    <p:sldId id="294" r:id="rId22"/>
    <p:sldId id="296" r:id="rId23"/>
    <p:sldId id="298" r:id="rId24"/>
    <p:sldId id="290" r:id="rId25"/>
    <p:sldId id="302" r:id="rId26"/>
    <p:sldId id="299" r:id="rId27"/>
    <p:sldId id="300" r:id="rId28"/>
    <p:sldId id="301" r:id="rId29"/>
    <p:sldId id="303" r:id="rId30"/>
    <p:sldId id="304" r:id="rId31"/>
    <p:sldId id="305" r:id="rId32"/>
    <p:sldId id="306" r:id="rId33"/>
    <p:sldId id="307"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A4A369-9448-48E5-85E5-DECF4F436E82}" v="622" dt="2026-01-17T21:25:36.5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555" y="2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l Mitchell" userId="b9eb93e9caeb5efe" providerId="LiveId" clId="{DF90A3CB-9CA0-462D-A21D-E0D74423AC39}"/>
    <pc:docChg chg="undo custSel addSld delSld modSld sldOrd">
      <pc:chgData name="Joel Mitchell" userId="b9eb93e9caeb5efe" providerId="LiveId" clId="{DF90A3CB-9CA0-462D-A21D-E0D74423AC39}" dt="2026-01-17T21:25:39.049" v="2066"/>
      <pc:docMkLst>
        <pc:docMk/>
      </pc:docMkLst>
      <pc:sldChg chg="modSp mod">
        <pc:chgData name="Joel Mitchell" userId="b9eb93e9caeb5efe" providerId="LiveId" clId="{DF90A3CB-9CA0-462D-A21D-E0D74423AC39}" dt="2026-01-14T19:57:05.725" v="9" actId="403"/>
        <pc:sldMkLst>
          <pc:docMk/>
          <pc:sldMk cId="1875138799" sldId="256"/>
        </pc:sldMkLst>
        <pc:spChg chg="mod">
          <ac:chgData name="Joel Mitchell" userId="b9eb93e9caeb5efe" providerId="LiveId" clId="{DF90A3CB-9CA0-462D-A21D-E0D74423AC39}" dt="2026-01-14T19:57:01.896" v="8" actId="20577"/>
          <ac:spMkLst>
            <pc:docMk/>
            <pc:sldMk cId="1875138799" sldId="256"/>
            <ac:spMk id="2" creationId="{39EB41AF-B2E6-4A71-B9C6-FE45666C85B3}"/>
          </ac:spMkLst>
        </pc:spChg>
        <pc:spChg chg="mod">
          <ac:chgData name="Joel Mitchell" userId="b9eb93e9caeb5efe" providerId="LiveId" clId="{DF90A3CB-9CA0-462D-A21D-E0D74423AC39}" dt="2026-01-14T19:57:05.725" v="9" actId="403"/>
          <ac:spMkLst>
            <pc:docMk/>
            <pc:sldMk cId="1875138799" sldId="256"/>
            <ac:spMk id="3" creationId="{AE844A1A-2023-4873-9919-E3A4447975E2}"/>
          </ac:spMkLst>
        </pc:spChg>
      </pc:sldChg>
      <pc:sldChg chg="modSp mod">
        <pc:chgData name="Joel Mitchell" userId="b9eb93e9caeb5efe" providerId="LiveId" clId="{DF90A3CB-9CA0-462D-A21D-E0D74423AC39}" dt="2026-01-14T20:02:19.701" v="23" actId="115"/>
        <pc:sldMkLst>
          <pc:docMk/>
          <pc:sldMk cId="2896905282" sldId="257"/>
        </pc:sldMkLst>
        <pc:spChg chg="mod">
          <ac:chgData name="Joel Mitchell" userId="b9eb93e9caeb5efe" providerId="LiveId" clId="{DF90A3CB-9CA0-462D-A21D-E0D74423AC39}" dt="2026-01-14T19:57:34.654" v="13" actId="947"/>
          <ac:spMkLst>
            <pc:docMk/>
            <pc:sldMk cId="2896905282" sldId="257"/>
            <ac:spMk id="2" creationId="{4577B8DE-140C-4F4C-9D49-5C38BA6620A1}"/>
          </ac:spMkLst>
        </pc:spChg>
        <pc:spChg chg="mod">
          <ac:chgData name="Joel Mitchell" userId="b9eb93e9caeb5efe" providerId="LiveId" clId="{DF90A3CB-9CA0-462D-A21D-E0D74423AC39}" dt="2026-01-14T20:02:19.701" v="23" actId="115"/>
          <ac:spMkLst>
            <pc:docMk/>
            <pc:sldMk cId="2896905282" sldId="257"/>
            <ac:spMk id="3" creationId="{F35E0147-4634-483C-B58C-7FBD11C0A9D4}"/>
          </ac:spMkLst>
        </pc:spChg>
      </pc:sldChg>
      <pc:sldChg chg="delSp modSp mod">
        <pc:chgData name="Joel Mitchell" userId="b9eb93e9caeb5efe" providerId="LiveId" clId="{DF90A3CB-9CA0-462D-A21D-E0D74423AC39}" dt="2026-01-14T20:30:46.574" v="275" actId="478"/>
        <pc:sldMkLst>
          <pc:docMk/>
          <pc:sldMk cId="1470630426" sldId="259"/>
        </pc:sldMkLst>
        <pc:spChg chg="mod">
          <ac:chgData name="Joel Mitchell" userId="b9eb93e9caeb5efe" providerId="LiveId" clId="{DF90A3CB-9CA0-462D-A21D-E0D74423AC39}" dt="2026-01-14T20:30:41.076" v="274" actId="403"/>
          <ac:spMkLst>
            <pc:docMk/>
            <pc:sldMk cId="1470630426" sldId="259"/>
            <ac:spMk id="2" creationId="{EB6AED03-AABA-432D-8B5B-EEBCB96C2515}"/>
          </ac:spMkLst>
        </pc:spChg>
      </pc:sldChg>
      <pc:sldChg chg="del">
        <pc:chgData name="Joel Mitchell" userId="b9eb93e9caeb5efe" providerId="LiveId" clId="{DF90A3CB-9CA0-462D-A21D-E0D74423AC39}" dt="2026-01-17T20:04:30.601" v="1422" actId="47"/>
        <pc:sldMkLst>
          <pc:docMk/>
          <pc:sldMk cId="998731658" sldId="275"/>
        </pc:sldMkLst>
      </pc:sldChg>
      <pc:sldChg chg="del">
        <pc:chgData name="Joel Mitchell" userId="b9eb93e9caeb5efe" providerId="LiveId" clId="{DF90A3CB-9CA0-462D-A21D-E0D74423AC39}" dt="2026-01-17T20:16:00.167" v="1497" actId="47"/>
        <pc:sldMkLst>
          <pc:docMk/>
          <pc:sldMk cId="1690909070" sldId="276"/>
        </pc:sldMkLst>
      </pc:sldChg>
      <pc:sldChg chg="modSp add mod">
        <pc:chgData name="Joel Mitchell" userId="b9eb93e9caeb5efe" providerId="LiveId" clId="{DF90A3CB-9CA0-462D-A21D-E0D74423AC39}" dt="2026-01-14T20:19:58.181" v="79" actId="20577"/>
        <pc:sldMkLst>
          <pc:docMk/>
          <pc:sldMk cId="3003274466" sldId="277"/>
        </pc:sldMkLst>
        <pc:spChg chg="mod">
          <ac:chgData name="Joel Mitchell" userId="b9eb93e9caeb5efe" providerId="LiveId" clId="{DF90A3CB-9CA0-462D-A21D-E0D74423AC39}" dt="2026-01-14T20:19:04.930" v="42" actId="20577"/>
          <ac:spMkLst>
            <pc:docMk/>
            <pc:sldMk cId="3003274466" sldId="277"/>
            <ac:spMk id="2" creationId="{4577B8DE-140C-4F4C-9D49-5C38BA6620A1}"/>
          </ac:spMkLst>
        </pc:spChg>
        <pc:spChg chg="mod">
          <ac:chgData name="Joel Mitchell" userId="b9eb93e9caeb5efe" providerId="LiveId" clId="{DF90A3CB-9CA0-462D-A21D-E0D74423AC39}" dt="2026-01-14T20:19:58.181" v="79" actId="20577"/>
          <ac:spMkLst>
            <pc:docMk/>
            <pc:sldMk cId="3003274466" sldId="277"/>
            <ac:spMk id="3" creationId="{F35E0147-4634-483C-B58C-7FBD11C0A9D4}"/>
          </ac:spMkLst>
        </pc:spChg>
      </pc:sldChg>
      <pc:sldChg chg="modSp add mod">
        <pc:chgData name="Joel Mitchell" userId="b9eb93e9caeb5efe" providerId="LiveId" clId="{DF90A3CB-9CA0-462D-A21D-E0D74423AC39}" dt="2026-01-14T20:22:50.536" v="158" actId="20577"/>
        <pc:sldMkLst>
          <pc:docMk/>
          <pc:sldMk cId="1771282514" sldId="278"/>
        </pc:sldMkLst>
        <pc:spChg chg="mod">
          <ac:chgData name="Joel Mitchell" userId="b9eb93e9caeb5efe" providerId="LiveId" clId="{DF90A3CB-9CA0-462D-A21D-E0D74423AC39}" dt="2026-01-14T20:22:03.082" v="115" actId="20577"/>
          <ac:spMkLst>
            <pc:docMk/>
            <pc:sldMk cId="1771282514" sldId="278"/>
            <ac:spMk id="2" creationId="{4577B8DE-140C-4F4C-9D49-5C38BA6620A1}"/>
          </ac:spMkLst>
        </pc:spChg>
        <pc:spChg chg="mod">
          <ac:chgData name="Joel Mitchell" userId="b9eb93e9caeb5efe" providerId="LiveId" clId="{DF90A3CB-9CA0-462D-A21D-E0D74423AC39}" dt="2026-01-14T20:22:50.536" v="158" actId="20577"/>
          <ac:spMkLst>
            <pc:docMk/>
            <pc:sldMk cId="1771282514" sldId="278"/>
            <ac:spMk id="3" creationId="{F35E0147-4634-483C-B58C-7FBD11C0A9D4}"/>
          </ac:spMkLst>
        </pc:spChg>
      </pc:sldChg>
      <pc:sldChg chg="modSp add mod">
        <pc:chgData name="Joel Mitchell" userId="b9eb93e9caeb5efe" providerId="LiveId" clId="{DF90A3CB-9CA0-462D-A21D-E0D74423AC39}" dt="2026-01-14T20:25:08.151" v="202" actId="20577"/>
        <pc:sldMkLst>
          <pc:docMk/>
          <pc:sldMk cId="438892905" sldId="279"/>
        </pc:sldMkLst>
        <pc:spChg chg="mod">
          <ac:chgData name="Joel Mitchell" userId="b9eb93e9caeb5efe" providerId="LiveId" clId="{DF90A3CB-9CA0-462D-A21D-E0D74423AC39}" dt="2026-01-14T20:25:08.151" v="202" actId="20577"/>
          <ac:spMkLst>
            <pc:docMk/>
            <pc:sldMk cId="438892905" sldId="279"/>
            <ac:spMk id="3" creationId="{F35E0147-4634-483C-B58C-7FBD11C0A9D4}"/>
          </ac:spMkLst>
        </pc:spChg>
      </pc:sldChg>
      <pc:sldChg chg="modSp add mod">
        <pc:chgData name="Joel Mitchell" userId="b9eb93e9caeb5efe" providerId="LiveId" clId="{DF90A3CB-9CA0-462D-A21D-E0D74423AC39}" dt="2026-01-14T20:27:00.823" v="238" actId="20577"/>
        <pc:sldMkLst>
          <pc:docMk/>
          <pc:sldMk cId="2619460703" sldId="280"/>
        </pc:sldMkLst>
        <pc:spChg chg="mod">
          <ac:chgData name="Joel Mitchell" userId="b9eb93e9caeb5efe" providerId="LiveId" clId="{DF90A3CB-9CA0-462D-A21D-E0D74423AC39}" dt="2026-01-14T20:27:00.823" v="238" actId="20577"/>
          <ac:spMkLst>
            <pc:docMk/>
            <pc:sldMk cId="2619460703" sldId="280"/>
            <ac:spMk id="3" creationId="{F35E0147-4634-483C-B58C-7FBD11C0A9D4}"/>
          </ac:spMkLst>
        </pc:spChg>
      </pc:sldChg>
      <pc:sldChg chg="modSp add mod">
        <pc:chgData name="Joel Mitchell" userId="b9eb93e9caeb5efe" providerId="LiveId" clId="{DF90A3CB-9CA0-462D-A21D-E0D74423AC39}" dt="2026-01-14T20:29:08.083" v="266"/>
        <pc:sldMkLst>
          <pc:docMk/>
          <pc:sldMk cId="2880868217" sldId="281"/>
        </pc:sldMkLst>
        <pc:spChg chg="mod">
          <ac:chgData name="Joel Mitchell" userId="b9eb93e9caeb5efe" providerId="LiveId" clId="{DF90A3CB-9CA0-462D-A21D-E0D74423AC39}" dt="2026-01-14T20:29:08.083" v="266"/>
          <ac:spMkLst>
            <pc:docMk/>
            <pc:sldMk cId="2880868217" sldId="281"/>
            <ac:spMk id="3" creationId="{F35E0147-4634-483C-B58C-7FBD11C0A9D4}"/>
          </ac:spMkLst>
        </pc:spChg>
      </pc:sldChg>
      <pc:sldChg chg="modSp add mod">
        <pc:chgData name="Joel Mitchell" userId="b9eb93e9caeb5efe" providerId="LiveId" clId="{DF90A3CB-9CA0-462D-A21D-E0D74423AC39}" dt="2026-01-15T16:30:05.833" v="374" actId="20577"/>
        <pc:sldMkLst>
          <pc:docMk/>
          <pc:sldMk cId="1743752137" sldId="282"/>
        </pc:sldMkLst>
        <pc:spChg chg="mod">
          <ac:chgData name="Joel Mitchell" userId="b9eb93e9caeb5efe" providerId="LiveId" clId="{DF90A3CB-9CA0-462D-A21D-E0D74423AC39}" dt="2026-01-15T16:29:34.839" v="366" actId="20577"/>
          <ac:spMkLst>
            <pc:docMk/>
            <pc:sldMk cId="1743752137" sldId="282"/>
            <ac:spMk id="2" creationId="{4577B8DE-140C-4F4C-9D49-5C38BA6620A1}"/>
          </ac:spMkLst>
        </pc:spChg>
        <pc:spChg chg="mod">
          <ac:chgData name="Joel Mitchell" userId="b9eb93e9caeb5efe" providerId="LiveId" clId="{DF90A3CB-9CA0-462D-A21D-E0D74423AC39}" dt="2026-01-15T16:30:05.833" v="374" actId="20577"/>
          <ac:spMkLst>
            <pc:docMk/>
            <pc:sldMk cId="1743752137" sldId="282"/>
            <ac:spMk id="3" creationId="{F35E0147-4634-483C-B58C-7FBD11C0A9D4}"/>
          </ac:spMkLst>
        </pc:spChg>
      </pc:sldChg>
      <pc:sldChg chg="modSp add mod ord">
        <pc:chgData name="Joel Mitchell" userId="b9eb93e9caeb5efe" providerId="LiveId" clId="{DF90A3CB-9CA0-462D-A21D-E0D74423AC39}" dt="2026-01-17T19:42:43.285" v="1139" actId="6549"/>
        <pc:sldMkLst>
          <pc:docMk/>
          <pc:sldMk cId="3032882946" sldId="283"/>
        </pc:sldMkLst>
        <pc:spChg chg="mod">
          <ac:chgData name="Joel Mitchell" userId="b9eb93e9caeb5efe" providerId="LiveId" clId="{DF90A3CB-9CA0-462D-A21D-E0D74423AC39}" dt="2026-01-17T19:42:41.410" v="1137" actId="20577"/>
          <ac:spMkLst>
            <pc:docMk/>
            <pc:sldMk cId="3032882946" sldId="283"/>
            <ac:spMk id="2" creationId="{4577B8DE-140C-4F4C-9D49-5C38BA6620A1}"/>
          </ac:spMkLst>
        </pc:spChg>
        <pc:spChg chg="mod">
          <ac:chgData name="Joel Mitchell" userId="b9eb93e9caeb5efe" providerId="LiveId" clId="{DF90A3CB-9CA0-462D-A21D-E0D74423AC39}" dt="2026-01-17T19:42:43.285" v="1139" actId="6549"/>
          <ac:spMkLst>
            <pc:docMk/>
            <pc:sldMk cId="3032882946" sldId="283"/>
            <ac:spMk id="3" creationId="{F35E0147-4634-483C-B58C-7FBD11C0A9D4}"/>
          </ac:spMkLst>
        </pc:spChg>
      </pc:sldChg>
      <pc:sldChg chg="modSp add mod">
        <pc:chgData name="Joel Mitchell" userId="b9eb93e9caeb5efe" providerId="LiveId" clId="{DF90A3CB-9CA0-462D-A21D-E0D74423AC39}" dt="2026-01-15T16:34:56.428" v="387"/>
        <pc:sldMkLst>
          <pc:docMk/>
          <pc:sldMk cId="2759217569" sldId="284"/>
        </pc:sldMkLst>
        <pc:spChg chg="mod">
          <ac:chgData name="Joel Mitchell" userId="b9eb93e9caeb5efe" providerId="LiveId" clId="{DF90A3CB-9CA0-462D-A21D-E0D74423AC39}" dt="2026-01-15T16:34:37.841" v="386" actId="20577"/>
          <ac:spMkLst>
            <pc:docMk/>
            <pc:sldMk cId="2759217569" sldId="284"/>
            <ac:spMk id="2" creationId="{4577B8DE-140C-4F4C-9D49-5C38BA6620A1}"/>
          </ac:spMkLst>
        </pc:spChg>
        <pc:spChg chg="mod">
          <ac:chgData name="Joel Mitchell" userId="b9eb93e9caeb5efe" providerId="LiveId" clId="{DF90A3CB-9CA0-462D-A21D-E0D74423AC39}" dt="2026-01-15T16:34:56.428" v="387"/>
          <ac:spMkLst>
            <pc:docMk/>
            <pc:sldMk cId="2759217569" sldId="284"/>
            <ac:spMk id="3" creationId="{F35E0147-4634-483C-B58C-7FBD11C0A9D4}"/>
          </ac:spMkLst>
        </pc:spChg>
      </pc:sldChg>
      <pc:sldChg chg="modSp add mod">
        <pc:chgData name="Joel Mitchell" userId="b9eb93e9caeb5efe" providerId="LiveId" clId="{DF90A3CB-9CA0-462D-A21D-E0D74423AC39}" dt="2026-01-17T19:42:57.517" v="1144" actId="20577"/>
        <pc:sldMkLst>
          <pc:docMk/>
          <pc:sldMk cId="3236481929" sldId="285"/>
        </pc:sldMkLst>
        <pc:spChg chg="mod">
          <ac:chgData name="Joel Mitchell" userId="b9eb93e9caeb5efe" providerId="LiveId" clId="{DF90A3CB-9CA0-462D-A21D-E0D74423AC39}" dt="2026-01-17T19:42:57.517" v="1144" actId="20577"/>
          <ac:spMkLst>
            <pc:docMk/>
            <pc:sldMk cId="3236481929" sldId="285"/>
            <ac:spMk id="2" creationId="{4577B8DE-140C-4F4C-9D49-5C38BA6620A1}"/>
          </ac:spMkLst>
        </pc:spChg>
        <pc:spChg chg="mod">
          <ac:chgData name="Joel Mitchell" userId="b9eb93e9caeb5efe" providerId="LiveId" clId="{DF90A3CB-9CA0-462D-A21D-E0D74423AC39}" dt="2026-01-17T19:42:54.398" v="1141" actId="6549"/>
          <ac:spMkLst>
            <pc:docMk/>
            <pc:sldMk cId="3236481929" sldId="285"/>
            <ac:spMk id="3" creationId="{F35E0147-4634-483C-B58C-7FBD11C0A9D4}"/>
          </ac:spMkLst>
        </pc:spChg>
      </pc:sldChg>
      <pc:sldChg chg="modSp add mod ord">
        <pc:chgData name="Joel Mitchell" userId="b9eb93e9caeb5efe" providerId="LiveId" clId="{DF90A3CB-9CA0-462D-A21D-E0D74423AC39}" dt="2026-01-15T16:50:38.488" v="416" actId="20577"/>
        <pc:sldMkLst>
          <pc:docMk/>
          <pc:sldMk cId="3394859396" sldId="286"/>
        </pc:sldMkLst>
        <pc:spChg chg="mod">
          <ac:chgData name="Joel Mitchell" userId="b9eb93e9caeb5efe" providerId="LiveId" clId="{DF90A3CB-9CA0-462D-A21D-E0D74423AC39}" dt="2026-01-15T16:50:38.488" v="416" actId="20577"/>
          <ac:spMkLst>
            <pc:docMk/>
            <pc:sldMk cId="3394859396" sldId="286"/>
            <ac:spMk id="2" creationId="{EB6AED03-AABA-432D-8B5B-EEBCB96C2515}"/>
          </ac:spMkLst>
        </pc:spChg>
      </pc:sldChg>
      <pc:sldChg chg="modSp add mod modAnim">
        <pc:chgData name="Joel Mitchell" userId="b9eb93e9caeb5efe" providerId="LiveId" clId="{DF90A3CB-9CA0-462D-A21D-E0D74423AC39}" dt="2026-01-17T19:44:01.507" v="1147"/>
        <pc:sldMkLst>
          <pc:docMk/>
          <pc:sldMk cId="1810899593" sldId="287"/>
        </pc:sldMkLst>
        <pc:spChg chg="mod">
          <ac:chgData name="Joel Mitchell" userId="b9eb93e9caeb5efe" providerId="LiveId" clId="{DF90A3CB-9CA0-462D-A21D-E0D74423AC39}" dt="2026-01-15T20:02:18.821" v="418" actId="6549"/>
          <ac:spMkLst>
            <pc:docMk/>
            <pc:sldMk cId="1810899593" sldId="287"/>
            <ac:spMk id="2" creationId="{4577B8DE-140C-4F4C-9D49-5C38BA6620A1}"/>
          </ac:spMkLst>
        </pc:spChg>
        <pc:spChg chg="mod">
          <ac:chgData name="Joel Mitchell" userId="b9eb93e9caeb5efe" providerId="LiveId" clId="{DF90A3CB-9CA0-462D-A21D-E0D74423AC39}" dt="2026-01-15T20:06:21.089" v="642" actId="20577"/>
          <ac:spMkLst>
            <pc:docMk/>
            <pc:sldMk cId="1810899593" sldId="287"/>
            <ac:spMk id="3" creationId="{F35E0147-4634-483C-B58C-7FBD11C0A9D4}"/>
          </ac:spMkLst>
        </pc:spChg>
      </pc:sldChg>
      <pc:sldChg chg="modSp add mod">
        <pc:chgData name="Joel Mitchell" userId="b9eb93e9caeb5efe" providerId="LiveId" clId="{DF90A3CB-9CA0-462D-A21D-E0D74423AC39}" dt="2026-01-15T20:07:06.665" v="687" actId="5793"/>
        <pc:sldMkLst>
          <pc:docMk/>
          <pc:sldMk cId="2425220502" sldId="288"/>
        </pc:sldMkLst>
        <pc:spChg chg="mod">
          <ac:chgData name="Joel Mitchell" userId="b9eb93e9caeb5efe" providerId="LiveId" clId="{DF90A3CB-9CA0-462D-A21D-E0D74423AC39}" dt="2026-01-15T20:07:06.665" v="687" actId="5793"/>
          <ac:spMkLst>
            <pc:docMk/>
            <pc:sldMk cId="2425220502" sldId="288"/>
            <ac:spMk id="2" creationId="{EB6AED03-AABA-432D-8B5B-EEBCB96C2515}"/>
          </ac:spMkLst>
        </pc:spChg>
      </pc:sldChg>
      <pc:sldChg chg="add">
        <pc:chgData name="Joel Mitchell" userId="b9eb93e9caeb5efe" providerId="LiveId" clId="{DF90A3CB-9CA0-462D-A21D-E0D74423AC39}" dt="2026-01-15T20:07:52.073" v="688"/>
        <pc:sldMkLst>
          <pc:docMk/>
          <pc:sldMk cId="3896511374" sldId="289"/>
        </pc:sldMkLst>
      </pc:sldChg>
      <pc:sldChg chg="modSp add mod ord">
        <pc:chgData name="Joel Mitchell" userId="b9eb93e9caeb5efe" providerId="LiveId" clId="{DF90A3CB-9CA0-462D-A21D-E0D74423AC39}" dt="2026-01-15T21:41:46.880" v="1130" actId="20577"/>
        <pc:sldMkLst>
          <pc:docMk/>
          <pc:sldMk cId="3273158998" sldId="290"/>
        </pc:sldMkLst>
        <pc:spChg chg="mod">
          <ac:chgData name="Joel Mitchell" userId="b9eb93e9caeb5efe" providerId="LiveId" clId="{DF90A3CB-9CA0-462D-A21D-E0D74423AC39}" dt="2026-01-15T21:41:46.880" v="1130" actId="20577"/>
          <ac:spMkLst>
            <pc:docMk/>
            <pc:sldMk cId="3273158998" sldId="290"/>
            <ac:spMk id="2" creationId="{4577B8DE-140C-4F4C-9D49-5C38BA6620A1}"/>
          </ac:spMkLst>
        </pc:spChg>
        <pc:spChg chg="mod">
          <ac:chgData name="Joel Mitchell" userId="b9eb93e9caeb5efe" providerId="LiveId" clId="{DF90A3CB-9CA0-462D-A21D-E0D74423AC39}" dt="2026-01-15T21:41:42.238" v="1129" actId="6549"/>
          <ac:spMkLst>
            <pc:docMk/>
            <pc:sldMk cId="3273158998" sldId="290"/>
            <ac:spMk id="3" creationId="{F35E0147-4634-483C-B58C-7FBD11C0A9D4}"/>
          </ac:spMkLst>
        </pc:spChg>
      </pc:sldChg>
      <pc:sldChg chg="modSp add mod">
        <pc:chgData name="Joel Mitchell" userId="b9eb93e9caeb5efe" providerId="LiveId" clId="{DF90A3CB-9CA0-462D-A21D-E0D74423AC39}" dt="2026-01-15T20:17:54.748" v="900" actId="20577"/>
        <pc:sldMkLst>
          <pc:docMk/>
          <pc:sldMk cId="2396268837" sldId="291"/>
        </pc:sldMkLst>
        <pc:spChg chg="mod">
          <ac:chgData name="Joel Mitchell" userId="b9eb93e9caeb5efe" providerId="LiveId" clId="{DF90A3CB-9CA0-462D-A21D-E0D74423AC39}" dt="2026-01-15T20:13:30.802" v="712" actId="20577"/>
          <ac:spMkLst>
            <pc:docMk/>
            <pc:sldMk cId="2396268837" sldId="291"/>
            <ac:spMk id="2" creationId="{4577B8DE-140C-4F4C-9D49-5C38BA6620A1}"/>
          </ac:spMkLst>
        </pc:spChg>
        <pc:spChg chg="mod">
          <ac:chgData name="Joel Mitchell" userId="b9eb93e9caeb5efe" providerId="LiveId" clId="{DF90A3CB-9CA0-462D-A21D-E0D74423AC39}" dt="2026-01-15T20:17:54.748" v="900" actId="20577"/>
          <ac:spMkLst>
            <pc:docMk/>
            <pc:sldMk cId="2396268837" sldId="291"/>
            <ac:spMk id="3" creationId="{F35E0147-4634-483C-B58C-7FBD11C0A9D4}"/>
          </ac:spMkLst>
        </pc:spChg>
      </pc:sldChg>
      <pc:sldChg chg="modSp add mod">
        <pc:chgData name="Joel Mitchell" userId="b9eb93e9caeb5efe" providerId="LiveId" clId="{DF90A3CB-9CA0-462D-A21D-E0D74423AC39}" dt="2026-01-15T20:22:02.805" v="952" actId="6549"/>
        <pc:sldMkLst>
          <pc:docMk/>
          <pc:sldMk cId="1368047056" sldId="292"/>
        </pc:sldMkLst>
        <pc:spChg chg="mod">
          <ac:chgData name="Joel Mitchell" userId="b9eb93e9caeb5efe" providerId="LiveId" clId="{DF90A3CB-9CA0-462D-A21D-E0D74423AC39}" dt="2026-01-15T20:21:22.605" v="928" actId="20577"/>
          <ac:spMkLst>
            <pc:docMk/>
            <pc:sldMk cId="1368047056" sldId="292"/>
            <ac:spMk id="2" creationId="{4577B8DE-140C-4F4C-9D49-5C38BA6620A1}"/>
          </ac:spMkLst>
        </pc:spChg>
        <pc:spChg chg="mod">
          <ac:chgData name="Joel Mitchell" userId="b9eb93e9caeb5efe" providerId="LiveId" clId="{DF90A3CB-9CA0-462D-A21D-E0D74423AC39}" dt="2026-01-15T20:22:02.805" v="952" actId="6549"/>
          <ac:spMkLst>
            <pc:docMk/>
            <pc:sldMk cId="1368047056" sldId="292"/>
            <ac:spMk id="3" creationId="{F35E0147-4634-483C-B58C-7FBD11C0A9D4}"/>
          </ac:spMkLst>
        </pc:spChg>
      </pc:sldChg>
      <pc:sldChg chg="modSp add mod">
        <pc:chgData name="Joel Mitchell" userId="b9eb93e9caeb5efe" providerId="LiveId" clId="{DF90A3CB-9CA0-462D-A21D-E0D74423AC39}" dt="2026-01-15T20:25:53.803" v="979" actId="20577"/>
        <pc:sldMkLst>
          <pc:docMk/>
          <pc:sldMk cId="3009716828" sldId="293"/>
        </pc:sldMkLst>
        <pc:spChg chg="mod">
          <ac:chgData name="Joel Mitchell" userId="b9eb93e9caeb5efe" providerId="LiveId" clId="{DF90A3CB-9CA0-462D-A21D-E0D74423AC39}" dt="2026-01-15T20:25:53.803" v="979" actId="20577"/>
          <ac:spMkLst>
            <pc:docMk/>
            <pc:sldMk cId="3009716828" sldId="293"/>
            <ac:spMk id="2" creationId="{4577B8DE-140C-4F4C-9D49-5C38BA6620A1}"/>
          </ac:spMkLst>
        </pc:spChg>
        <pc:spChg chg="mod">
          <ac:chgData name="Joel Mitchell" userId="b9eb93e9caeb5efe" providerId="LiveId" clId="{DF90A3CB-9CA0-462D-A21D-E0D74423AC39}" dt="2026-01-15T20:22:42.025" v="973" actId="20577"/>
          <ac:spMkLst>
            <pc:docMk/>
            <pc:sldMk cId="3009716828" sldId="293"/>
            <ac:spMk id="3" creationId="{F35E0147-4634-483C-B58C-7FBD11C0A9D4}"/>
          </ac:spMkLst>
        </pc:spChg>
      </pc:sldChg>
      <pc:sldChg chg="modSp add mod">
        <pc:chgData name="Joel Mitchell" userId="b9eb93e9caeb5efe" providerId="LiveId" clId="{DF90A3CB-9CA0-462D-A21D-E0D74423AC39}" dt="2026-01-15T20:26:30.159" v="1005" actId="27636"/>
        <pc:sldMkLst>
          <pc:docMk/>
          <pc:sldMk cId="3977316659" sldId="294"/>
        </pc:sldMkLst>
        <pc:spChg chg="mod">
          <ac:chgData name="Joel Mitchell" userId="b9eb93e9caeb5efe" providerId="LiveId" clId="{DF90A3CB-9CA0-462D-A21D-E0D74423AC39}" dt="2026-01-15T20:26:14.307" v="994" actId="20577"/>
          <ac:spMkLst>
            <pc:docMk/>
            <pc:sldMk cId="3977316659" sldId="294"/>
            <ac:spMk id="2" creationId="{4577B8DE-140C-4F4C-9D49-5C38BA6620A1}"/>
          </ac:spMkLst>
        </pc:spChg>
        <pc:spChg chg="mod">
          <ac:chgData name="Joel Mitchell" userId="b9eb93e9caeb5efe" providerId="LiveId" clId="{DF90A3CB-9CA0-462D-A21D-E0D74423AC39}" dt="2026-01-15T20:26:30.159" v="1005" actId="27636"/>
          <ac:spMkLst>
            <pc:docMk/>
            <pc:sldMk cId="3977316659" sldId="294"/>
            <ac:spMk id="3" creationId="{F35E0147-4634-483C-B58C-7FBD11C0A9D4}"/>
          </ac:spMkLst>
        </pc:spChg>
      </pc:sldChg>
      <pc:sldChg chg="modSp add mod">
        <pc:chgData name="Joel Mitchell" userId="b9eb93e9caeb5efe" providerId="LiveId" clId="{DF90A3CB-9CA0-462D-A21D-E0D74423AC39}" dt="2026-01-15T20:29:25.367" v="1037" actId="27636"/>
        <pc:sldMkLst>
          <pc:docMk/>
          <pc:sldMk cId="78153669" sldId="295"/>
        </pc:sldMkLst>
        <pc:spChg chg="mod">
          <ac:chgData name="Joel Mitchell" userId="b9eb93e9caeb5efe" providerId="LiveId" clId="{DF90A3CB-9CA0-462D-A21D-E0D74423AC39}" dt="2026-01-15T20:28:50.192" v="1023" actId="20577"/>
          <ac:spMkLst>
            <pc:docMk/>
            <pc:sldMk cId="78153669" sldId="295"/>
            <ac:spMk id="2" creationId="{4577B8DE-140C-4F4C-9D49-5C38BA6620A1}"/>
          </ac:spMkLst>
        </pc:spChg>
        <pc:spChg chg="mod">
          <ac:chgData name="Joel Mitchell" userId="b9eb93e9caeb5efe" providerId="LiveId" clId="{DF90A3CB-9CA0-462D-A21D-E0D74423AC39}" dt="2026-01-15T20:29:25.367" v="1037" actId="27636"/>
          <ac:spMkLst>
            <pc:docMk/>
            <pc:sldMk cId="78153669" sldId="295"/>
            <ac:spMk id="3" creationId="{F35E0147-4634-483C-B58C-7FBD11C0A9D4}"/>
          </ac:spMkLst>
        </pc:spChg>
      </pc:sldChg>
      <pc:sldChg chg="modSp add mod">
        <pc:chgData name="Joel Mitchell" userId="b9eb93e9caeb5efe" providerId="LiveId" clId="{DF90A3CB-9CA0-462D-A21D-E0D74423AC39}" dt="2026-01-15T21:31:28.954" v="1077" actId="20577"/>
        <pc:sldMkLst>
          <pc:docMk/>
          <pc:sldMk cId="1082816836" sldId="296"/>
        </pc:sldMkLst>
        <pc:spChg chg="mod">
          <ac:chgData name="Joel Mitchell" userId="b9eb93e9caeb5efe" providerId="LiveId" clId="{DF90A3CB-9CA0-462D-A21D-E0D74423AC39}" dt="2026-01-15T21:31:28.954" v="1077" actId="20577"/>
          <ac:spMkLst>
            <pc:docMk/>
            <pc:sldMk cId="1082816836" sldId="296"/>
            <ac:spMk id="2" creationId="{4577B8DE-140C-4F4C-9D49-5C38BA6620A1}"/>
          </ac:spMkLst>
        </pc:spChg>
        <pc:spChg chg="mod">
          <ac:chgData name="Joel Mitchell" userId="b9eb93e9caeb5efe" providerId="LiveId" clId="{DF90A3CB-9CA0-462D-A21D-E0D74423AC39}" dt="2026-01-15T21:31:23.280" v="1064" actId="20577"/>
          <ac:spMkLst>
            <pc:docMk/>
            <pc:sldMk cId="1082816836" sldId="296"/>
            <ac:spMk id="3" creationId="{F35E0147-4634-483C-B58C-7FBD11C0A9D4}"/>
          </ac:spMkLst>
        </pc:spChg>
      </pc:sldChg>
      <pc:sldChg chg="modSp add mod ord">
        <pc:chgData name="Joel Mitchell" userId="b9eb93e9caeb5efe" providerId="LiveId" clId="{DF90A3CB-9CA0-462D-A21D-E0D74423AC39}" dt="2026-01-15T21:38:53.077" v="1118" actId="20577"/>
        <pc:sldMkLst>
          <pc:docMk/>
          <pc:sldMk cId="4287823387" sldId="298"/>
        </pc:sldMkLst>
        <pc:spChg chg="mod">
          <ac:chgData name="Joel Mitchell" userId="b9eb93e9caeb5efe" providerId="LiveId" clId="{DF90A3CB-9CA0-462D-A21D-E0D74423AC39}" dt="2026-01-15T21:38:53.077" v="1118" actId="20577"/>
          <ac:spMkLst>
            <pc:docMk/>
            <pc:sldMk cId="4287823387" sldId="298"/>
            <ac:spMk id="2" creationId="{EB6AED03-AABA-432D-8B5B-EEBCB96C2515}"/>
          </ac:spMkLst>
        </pc:spChg>
      </pc:sldChg>
      <pc:sldChg chg="modSp add mod">
        <pc:chgData name="Joel Mitchell" userId="b9eb93e9caeb5efe" providerId="LiveId" clId="{DF90A3CB-9CA0-462D-A21D-E0D74423AC39}" dt="2026-01-17T20:01:51.070" v="1255" actId="20577"/>
        <pc:sldMkLst>
          <pc:docMk/>
          <pc:sldMk cId="3863413808" sldId="299"/>
        </pc:sldMkLst>
        <pc:spChg chg="mod">
          <ac:chgData name="Joel Mitchell" userId="b9eb93e9caeb5efe" providerId="LiveId" clId="{DF90A3CB-9CA0-462D-A21D-E0D74423AC39}" dt="2026-01-17T20:01:41.360" v="1250" actId="20577"/>
          <ac:spMkLst>
            <pc:docMk/>
            <pc:sldMk cId="3863413808" sldId="299"/>
            <ac:spMk id="2" creationId="{4577B8DE-140C-4F4C-9D49-5C38BA6620A1}"/>
          </ac:spMkLst>
        </pc:spChg>
        <pc:spChg chg="mod">
          <ac:chgData name="Joel Mitchell" userId="b9eb93e9caeb5efe" providerId="LiveId" clId="{DF90A3CB-9CA0-462D-A21D-E0D74423AC39}" dt="2026-01-17T20:01:51.070" v="1255" actId="20577"/>
          <ac:spMkLst>
            <pc:docMk/>
            <pc:sldMk cId="3863413808" sldId="299"/>
            <ac:spMk id="3" creationId="{F35E0147-4634-483C-B58C-7FBD11C0A9D4}"/>
          </ac:spMkLst>
        </pc:spChg>
      </pc:sldChg>
      <pc:sldChg chg="add">
        <pc:chgData name="Joel Mitchell" userId="b9eb93e9caeb5efe" providerId="LiveId" clId="{DF90A3CB-9CA0-462D-A21D-E0D74423AC39}" dt="2026-01-17T19:57:33.515" v="1188"/>
        <pc:sldMkLst>
          <pc:docMk/>
          <pc:sldMk cId="3026380371" sldId="300"/>
        </pc:sldMkLst>
      </pc:sldChg>
      <pc:sldChg chg="modSp add mod">
        <pc:chgData name="Joel Mitchell" userId="b9eb93e9caeb5efe" providerId="LiveId" clId="{DF90A3CB-9CA0-462D-A21D-E0D74423AC39}" dt="2026-01-17T19:58:24.759" v="1234" actId="20577"/>
        <pc:sldMkLst>
          <pc:docMk/>
          <pc:sldMk cId="3312443202" sldId="301"/>
        </pc:sldMkLst>
        <pc:spChg chg="mod">
          <ac:chgData name="Joel Mitchell" userId="b9eb93e9caeb5efe" providerId="LiveId" clId="{DF90A3CB-9CA0-462D-A21D-E0D74423AC39}" dt="2026-01-17T19:58:24.759" v="1234" actId="20577"/>
          <ac:spMkLst>
            <pc:docMk/>
            <pc:sldMk cId="3312443202" sldId="301"/>
            <ac:spMk id="3" creationId="{F35E0147-4634-483C-B58C-7FBD11C0A9D4}"/>
          </ac:spMkLst>
        </pc:spChg>
      </pc:sldChg>
      <pc:sldChg chg="modSp add mod modAnim">
        <pc:chgData name="Joel Mitchell" userId="b9eb93e9caeb5efe" providerId="LiveId" clId="{DF90A3CB-9CA0-462D-A21D-E0D74423AC39}" dt="2026-01-17T20:04:23.231" v="1421" actId="20577"/>
        <pc:sldMkLst>
          <pc:docMk/>
          <pc:sldMk cId="3413354474" sldId="302"/>
        </pc:sldMkLst>
        <pc:spChg chg="mod">
          <ac:chgData name="Joel Mitchell" userId="b9eb93e9caeb5efe" providerId="LiveId" clId="{DF90A3CB-9CA0-462D-A21D-E0D74423AC39}" dt="2026-01-17T20:03:02.522" v="1294" actId="20577"/>
          <ac:spMkLst>
            <pc:docMk/>
            <pc:sldMk cId="3413354474" sldId="302"/>
            <ac:spMk id="2" creationId="{4577B8DE-140C-4F4C-9D49-5C38BA6620A1}"/>
          </ac:spMkLst>
        </pc:spChg>
        <pc:spChg chg="mod">
          <ac:chgData name="Joel Mitchell" userId="b9eb93e9caeb5efe" providerId="LiveId" clId="{DF90A3CB-9CA0-462D-A21D-E0D74423AC39}" dt="2026-01-17T20:04:23.231" v="1421" actId="20577"/>
          <ac:spMkLst>
            <pc:docMk/>
            <pc:sldMk cId="3413354474" sldId="302"/>
            <ac:spMk id="3" creationId="{F35E0147-4634-483C-B58C-7FBD11C0A9D4}"/>
          </ac:spMkLst>
        </pc:spChg>
      </pc:sldChg>
      <pc:sldChg chg="modSp add modAnim">
        <pc:chgData name="Joel Mitchell" userId="b9eb93e9caeb5efe" providerId="LiveId" clId="{DF90A3CB-9CA0-462D-A21D-E0D74423AC39}" dt="2026-01-17T20:05:16.731" v="1465" actId="20577"/>
        <pc:sldMkLst>
          <pc:docMk/>
          <pc:sldMk cId="2505249537" sldId="303"/>
        </pc:sldMkLst>
        <pc:spChg chg="mod">
          <ac:chgData name="Joel Mitchell" userId="b9eb93e9caeb5efe" providerId="LiveId" clId="{DF90A3CB-9CA0-462D-A21D-E0D74423AC39}" dt="2026-01-17T20:05:16.731" v="1465" actId="20577"/>
          <ac:spMkLst>
            <pc:docMk/>
            <pc:sldMk cId="2505249537" sldId="303"/>
            <ac:spMk id="3" creationId="{F35E0147-4634-483C-B58C-7FBD11C0A9D4}"/>
          </ac:spMkLst>
        </pc:spChg>
      </pc:sldChg>
      <pc:sldChg chg="modSp add mod">
        <pc:chgData name="Joel Mitchell" userId="b9eb93e9caeb5efe" providerId="LiveId" clId="{DF90A3CB-9CA0-462D-A21D-E0D74423AC39}" dt="2026-01-17T20:10:28.695" v="1495" actId="20577"/>
        <pc:sldMkLst>
          <pc:docMk/>
          <pc:sldMk cId="939210430" sldId="304"/>
        </pc:sldMkLst>
        <pc:spChg chg="mod">
          <ac:chgData name="Joel Mitchell" userId="b9eb93e9caeb5efe" providerId="LiveId" clId="{DF90A3CB-9CA0-462D-A21D-E0D74423AC39}" dt="2026-01-17T20:10:16.732" v="1490" actId="20577"/>
          <ac:spMkLst>
            <pc:docMk/>
            <pc:sldMk cId="939210430" sldId="304"/>
            <ac:spMk id="2" creationId="{4577B8DE-140C-4F4C-9D49-5C38BA6620A1}"/>
          </ac:spMkLst>
        </pc:spChg>
        <pc:spChg chg="mod">
          <ac:chgData name="Joel Mitchell" userId="b9eb93e9caeb5efe" providerId="LiveId" clId="{DF90A3CB-9CA0-462D-A21D-E0D74423AC39}" dt="2026-01-17T20:10:28.695" v="1495" actId="20577"/>
          <ac:spMkLst>
            <pc:docMk/>
            <pc:sldMk cId="939210430" sldId="304"/>
            <ac:spMk id="3" creationId="{F35E0147-4634-483C-B58C-7FBD11C0A9D4}"/>
          </ac:spMkLst>
        </pc:spChg>
      </pc:sldChg>
      <pc:sldChg chg="modSp add mod ord modAnim">
        <pc:chgData name="Joel Mitchell" userId="b9eb93e9caeb5efe" providerId="LiveId" clId="{DF90A3CB-9CA0-462D-A21D-E0D74423AC39}" dt="2026-01-17T21:25:39.049" v="2066"/>
        <pc:sldMkLst>
          <pc:docMk/>
          <pc:sldMk cId="2025125642" sldId="305"/>
        </pc:sldMkLst>
        <pc:spChg chg="mod">
          <ac:chgData name="Joel Mitchell" userId="b9eb93e9caeb5efe" providerId="LiveId" clId="{DF90A3CB-9CA0-462D-A21D-E0D74423AC39}" dt="2026-01-17T20:39:42.620" v="1694" actId="20577"/>
          <ac:spMkLst>
            <pc:docMk/>
            <pc:sldMk cId="2025125642" sldId="305"/>
            <ac:spMk id="2" creationId="{4577B8DE-140C-4F4C-9D49-5C38BA6620A1}"/>
          </ac:spMkLst>
        </pc:spChg>
        <pc:spChg chg="mod">
          <ac:chgData name="Joel Mitchell" userId="b9eb93e9caeb5efe" providerId="LiveId" clId="{DF90A3CB-9CA0-462D-A21D-E0D74423AC39}" dt="2026-01-17T21:06:53.124" v="2063" actId="20577"/>
          <ac:spMkLst>
            <pc:docMk/>
            <pc:sldMk cId="2025125642" sldId="305"/>
            <ac:spMk id="3" creationId="{F35E0147-4634-483C-B58C-7FBD11C0A9D4}"/>
          </ac:spMkLst>
        </pc:spChg>
      </pc:sldChg>
      <pc:sldChg chg="add">
        <pc:chgData name="Joel Mitchell" userId="b9eb93e9caeb5efe" providerId="LiveId" clId="{DF90A3CB-9CA0-462D-A21D-E0D74423AC39}" dt="2026-01-17T21:25:36.560" v="2064"/>
        <pc:sldMkLst>
          <pc:docMk/>
          <pc:sldMk cId="3613394730" sldId="306"/>
        </pc:sldMkLst>
      </pc:sldChg>
      <pc:sldChg chg="add">
        <pc:chgData name="Joel Mitchell" userId="b9eb93e9caeb5efe" providerId="LiveId" clId="{DF90A3CB-9CA0-462D-A21D-E0D74423AC39}" dt="2026-01-17T21:25:36.560" v="2064"/>
        <pc:sldMkLst>
          <pc:docMk/>
          <pc:sldMk cId="2662631799" sldId="307"/>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transition spd="slow">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1/17/2026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ransition spd="slow">
    <p:randomBar dir="vert"/>
  </p:transition>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B41AF-B2E6-4A71-B9C6-FE45666C85B3}"/>
              </a:ext>
            </a:extLst>
          </p:cNvPr>
          <p:cNvSpPr>
            <a:spLocks noGrp="1"/>
          </p:cNvSpPr>
          <p:nvPr>
            <p:ph type="ctrTitle"/>
          </p:nvPr>
        </p:nvSpPr>
        <p:spPr/>
        <p:txBody>
          <a:bodyPr>
            <a:normAutofit/>
          </a:bodyPr>
          <a:lstStyle/>
          <a:p>
            <a:r>
              <a:rPr lang="en-US" sz="6000" cap="small" dirty="0"/>
              <a:t>My  Brother’s  Keeper</a:t>
            </a:r>
          </a:p>
        </p:txBody>
      </p:sp>
      <p:sp>
        <p:nvSpPr>
          <p:cNvPr id="3" name="Subtitle 2">
            <a:extLst>
              <a:ext uri="{FF2B5EF4-FFF2-40B4-BE49-F238E27FC236}">
                <a16:creationId xmlns:a16="http://schemas.microsoft.com/office/drawing/2014/main" id="{AE844A1A-2023-4873-9919-E3A4447975E2}"/>
              </a:ext>
            </a:extLst>
          </p:cNvPr>
          <p:cNvSpPr>
            <a:spLocks noGrp="1"/>
          </p:cNvSpPr>
          <p:nvPr>
            <p:ph type="subTitle" idx="1"/>
          </p:nvPr>
        </p:nvSpPr>
        <p:spPr/>
        <p:txBody>
          <a:bodyPr>
            <a:normAutofit/>
          </a:bodyPr>
          <a:lstStyle/>
          <a:p>
            <a:r>
              <a:rPr lang="en-US" sz="3600" cap="small" dirty="0"/>
              <a:t>Proverbs 24:10-12</a:t>
            </a:r>
          </a:p>
        </p:txBody>
      </p:sp>
    </p:spTree>
    <p:extLst>
      <p:ext uri="{BB962C8B-B14F-4D97-AF65-F5344CB8AC3E}">
        <p14:creationId xmlns:p14="http://schemas.microsoft.com/office/powerpoint/2010/main" val="1875138799"/>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Genesis 4:9</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Then the </a:t>
            </a:r>
            <a:r>
              <a:rPr lang="en-US" sz="4600" cap="small" dirty="0">
                <a:latin typeface="+mj-lt"/>
                <a:ea typeface="Calibri" panose="020F0502020204030204" pitchFamily="34" charset="0"/>
                <a:cs typeface="Calibri" panose="020F0502020204030204" pitchFamily="34" charset="0"/>
              </a:rPr>
              <a:t>Lord</a:t>
            </a:r>
            <a:r>
              <a:rPr lang="en-US" sz="4600" cap="none" dirty="0">
                <a:latin typeface="+mj-lt"/>
                <a:ea typeface="Calibri" panose="020F0502020204030204" pitchFamily="34" charset="0"/>
                <a:cs typeface="Calibri" panose="020F0502020204030204" pitchFamily="34" charset="0"/>
              </a:rPr>
              <a:t> said to Cain, “Where is Abel your brother?” He said, “I do not know; </a:t>
            </a:r>
            <a:r>
              <a:rPr lang="en-US" sz="4600" u="sng" cap="none" dirty="0">
                <a:latin typeface="+mj-lt"/>
                <a:ea typeface="Calibri" panose="020F0502020204030204" pitchFamily="34" charset="0"/>
                <a:cs typeface="Calibri" panose="020F0502020204030204" pitchFamily="34" charset="0"/>
              </a:rPr>
              <a:t>am I my brother's keeper?</a:t>
            </a:r>
            <a:r>
              <a:rPr lang="en-US" sz="4600" cap="none" dirty="0">
                <a:latin typeface="+mj-lt"/>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896905282"/>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Matthew 26:37-40</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lnSpcReduction="10000"/>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And he said to him, “You shall love the Lord your God with all your heart and with all your soul and with all your mind [Deut. 6:5]. This is the great and first commandment. And a second is like it: You shall love your neighbor as yourself [Lev. 19:18]. On these two commandments depend all the Law and the Prophets.”</a:t>
            </a:r>
          </a:p>
        </p:txBody>
      </p:sp>
    </p:spTree>
    <p:extLst>
      <p:ext uri="{BB962C8B-B14F-4D97-AF65-F5344CB8AC3E}">
        <p14:creationId xmlns:p14="http://schemas.microsoft.com/office/powerpoint/2010/main" val="3003274466"/>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The Weak, Poor, Lonely, &amp; Outcasts</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Deuteronomy 10:18-19 – He executes justice for the fatherless and the widow, and loves the sojourner, giving him food and clothing. Love the sojourner, therefore, for you were sojourners in the land of Egypt.</a:t>
            </a:r>
          </a:p>
        </p:txBody>
      </p:sp>
    </p:spTree>
    <p:extLst>
      <p:ext uri="{BB962C8B-B14F-4D97-AF65-F5344CB8AC3E}">
        <p14:creationId xmlns:p14="http://schemas.microsoft.com/office/powerpoint/2010/main" val="1771282514"/>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The Weak, Poor, Lonely, &amp; Outcasts</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Proverbs 14:31 – Whoever oppresses a poor man insults his Maker, but he who is generous to the needy honors him.</a:t>
            </a:r>
          </a:p>
        </p:txBody>
      </p:sp>
    </p:spTree>
    <p:extLst>
      <p:ext uri="{BB962C8B-B14F-4D97-AF65-F5344CB8AC3E}">
        <p14:creationId xmlns:p14="http://schemas.microsoft.com/office/powerpoint/2010/main" val="438892905"/>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The Weak, Poor, Lonely, &amp; Outcasts</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Luke 10:36-37 – Which of these three, do you think, proved to be a neighbor to the man who fell among the robbers?” He said, “The one who showed him mercy.” And Jesus said to him, “You go, and do likewise.”</a:t>
            </a:r>
          </a:p>
        </p:txBody>
      </p:sp>
    </p:spTree>
    <p:extLst>
      <p:ext uri="{BB962C8B-B14F-4D97-AF65-F5344CB8AC3E}">
        <p14:creationId xmlns:p14="http://schemas.microsoft.com/office/powerpoint/2010/main" val="2619460703"/>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The Weak, Poor, Lonely, &amp; Outcasts</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James 1:27 – Religion that is pure and undefiled before God the Father is this: to visit orphans and widows in their affliction, and to keep oneself unstained from the world.</a:t>
            </a:r>
          </a:p>
        </p:txBody>
      </p:sp>
    </p:spTree>
    <p:extLst>
      <p:ext uri="{BB962C8B-B14F-4D97-AF65-F5344CB8AC3E}">
        <p14:creationId xmlns:p14="http://schemas.microsoft.com/office/powerpoint/2010/main" val="2880868217"/>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AED03-AABA-432D-8B5B-EEBCB96C2515}"/>
              </a:ext>
            </a:extLst>
          </p:cNvPr>
          <p:cNvSpPr>
            <a:spLocks noGrp="1"/>
          </p:cNvSpPr>
          <p:nvPr>
            <p:ph type="title"/>
          </p:nvPr>
        </p:nvSpPr>
        <p:spPr>
          <a:xfrm>
            <a:off x="207817" y="828563"/>
            <a:ext cx="11741727" cy="2736819"/>
          </a:xfrm>
        </p:spPr>
        <p:txBody>
          <a:bodyPr>
            <a:normAutofit/>
          </a:bodyPr>
          <a:lstStyle/>
          <a:p>
            <a:r>
              <a:rPr lang="en-US" sz="5400" dirty="0"/>
              <a:t>“</a:t>
            </a:r>
            <a:r>
              <a:rPr lang="en-US" sz="5400" cap="small" dirty="0"/>
              <a:t>Rescue those being led away to death…”</a:t>
            </a:r>
            <a:endParaRPr lang="en-US" sz="5400" dirty="0"/>
          </a:p>
        </p:txBody>
      </p:sp>
    </p:spTree>
    <p:extLst>
      <p:ext uri="{BB962C8B-B14F-4D97-AF65-F5344CB8AC3E}">
        <p14:creationId xmlns:p14="http://schemas.microsoft.com/office/powerpoint/2010/main" val="1470630426"/>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Proverbs 24:10-11</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If you faint in the day of adversity,</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your strength is small.</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Rescue those who are being taken away to death;</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hold back those who are stumbling to the 	slaughter.</a:t>
            </a:r>
            <a:br>
              <a:rPr lang="en-US" sz="4600" cap="none" dirty="0">
                <a:latin typeface="+mj-lt"/>
                <a:ea typeface="Calibri" panose="020F0502020204030204" pitchFamily="34" charset="0"/>
                <a:cs typeface="Calibri" panose="020F0502020204030204" pitchFamily="34" charset="0"/>
              </a:rPr>
            </a:br>
            <a:endParaRPr lang="en-US" sz="4600" cap="none" dirty="0">
              <a:latin typeface="+mj-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2882946"/>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Proverbs 24:12</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If you say, “Behold, we did not know this,”</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does not he who weighs the heart 	perceive it?</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Does not he who keeps watch over your soul know it,</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and will he not repay man according to 	his work?</a:t>
            </a:r>
          </a:p>
        </p:txBody>
      </p:sp>
    </p:spTree>
    <p:extLst>
      <p:ext uri="{BB962C8B-B14F-4D97-AF65-F5344CB8AC3E}">
        <p14:creationId xmlns:p14="http://schemas.microsoft.com/office/powerpoint/2010/main" val="1743752137"/>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James 4:17</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So whoever knows the right thing to do and fails to do it, for him it is sin.</a:t>
            </a:r>
          </a:p>
        </p:txBody>
      </p:sp>
    </p:spTree>
    <p:extLst>
      <p:ext uri="{BB962C8B-B14F-4D97-AF65-F5344CB8AC3E}">
        <p14:creationId xmlns:p14="http://schemas.microsoft.com/office/powerpoint/2010/main" val="2759217569"/>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Proverbs 24:11</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Rescue those who are being taken away to death;</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hold back those who are stumbling to the 	slaughter.</a:t>
            </a:r>
            <a:br>
              <a:rPr lang="en-US" sz="4600" cap="none" dirty="0">
                <a:latin typeface="+mj-lt"/>
                <a:ea typeface="Calibri" panose="020F0502020204030204" pitchFamily="34" charset="0"/>
                <a:cs typeface="Calibri" panose="020F0502020204030204" pitchFamily="34" charset="0"/>
              </a:rPr>
            </a:br>
            <a:endParaRPr lang="en-US" sz="4600" cap="none" dirty="0">
              <a:latin typeface="+mj-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6481929"/>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AED03-AABA-432D-8B5B-EEBCB96C2515}"/>
              </a:ext>
            </a:extLst>
          </p:cNvPr>
          <p:cNvSpPr>
            <a:spLocks noGrp="1"/>
          </p:cNvSpPr>
          <p:nvPr>
            <p:ph type="title"/>
          </p:nvPr>
        </p:nvSpPr>
        <p:spPr>
          <a:xfrm>
            <a:off x="207817" y="828563"/>
            <a:ext cx="11741727" cy="2736819"/>
          </a:xfrm>
        </p:spPr>
        <p:txBody>
          <a:bodyPr>
            <a:normAutofit/>
          </a:bodyPr>
          <a:lstStyle/>
          <a:p>
            <a:r>
              <a:rPr lang="en-US" sz="5400" dirty="0"/>
              <a:t>In the time of trouble</a:t>
            </a:r>
          </a:p>
        </p:txBody>
      </p:sp>
    </p:spTree>
    <p:extLst>
      <p:ext uri="{BB962C8B-B14F-4D97-AF65-F5344CB8AC3E}">
        <p14:creationId xmlns:p14="http://schemas.microsoft.com/office/powerpoint/2010/main" val="3394859396"/>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Proverbs 24:10</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0"/>
            <a:ext cx="10944225" cy="6287621"/>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If you faint in the day of adversity,</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your strength is small.</a:t>
            </a:r>
          </a:p>
          <a:p>
            <a:pPr>
              <a:lnSpc>
                <a:spcPct val="100000"/>
              </a:lnSpc>
            </a:pPr>
            <a:r>
              <a:rPr lang="en-US" sz="4600" cap="none" dirty="0">
                <a:latin typeface="+mj-lt"/>
                <a:ea typeface="Calibri" panose="020F0502020204030204" pitchFamily="34" charset="0"/>
                <a:cs typeface="Calibri" panose="020F0502020204030204" pitchFamily="34" charset="0"/>
              </a:rPr>
              <a:t>Estimated 1,126,970 abortions in the US in 2024 (according to the Guttmacher Institute)</a:t>
            </a:r>
          </a:p>
          <a:p>
            <a:pPr>
              <a:lnSpc>
                <a:spcPct val="100000"/>
              </a:lnSpc>
            </a:pPr>
            <a:r>
              <a:rPr lang="en-US" sz="4600" cap="none" dirty="0">
                <a:latin typeface="+mj-lt"/>
                <a:ea typeface="Calibri" panose="020F0502020204030204" pitchFamily="34" charset="0"/>
                <a:cs typeface="Calibri" panose="020F0502020204030204" pitchFamily="34" charset="0"/>
              </a:rPr>
              <a:t>An increase of ~60,000 over 2023</a:t>
            </a:r>
          </a:p>
          <a:p>
            <a:pPr>
              <a:lnSpc>
                <a:spcPct val="100000"/>
              </a:lnSpc>
            </a:pPr>
            <a:r>
              <a:rPr lang="en-US" sz="4600" cap="none" dirty="0">
                <a:latin typeface="+mj-lt"/>
                <a:ea typeface="Calibri" panose="020F0502020204030204" pitchFamily="34" charset="0"/>
                <a:cs typeface="Calibri" panose="020F0502020204030204" pitchFamily="34" charset="0"/>
              </a:rPr>
              <a:t>~63% via pill in the first 10 weeks of pregnancy in 2023</a:t>
            </a:r>
          </a:p>
        </p:txBody>
      </p:sp>
    </p:spTree>
    <p:extLst>
      <p:ext uri="{BB962C8B-B14F-4D97-AF65-F5344CB8AC3E}">
        <p14:creationId xmlns:p14="http://schemas.microsoft.com/office/powerpoint/2010/main" val="181089959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3">
                                            <p:txEl>
                                              <p:pRg st="1" end="1"/>
                                            </p:txEl>
                                          </p:spTgt>
                                        </p:tgtEl>
                                      </p:cBhvr>
                                    </p:animEffect>
                                    <p:set>
                                      <p:cBhvr>
                                        <p:cTn id="22" dur="1" fill="hold">
                                          <p:stCondLst>
                                            <p:cond delay="499"/>
                                          </p:stCondLst>
                                        </p:cTn>
                                        <p:tgtEl>
                                          <p:spTgt spid="3">
                                            <p:txEl>
                                              <p:pRg st="1" end="1"/>
                                            </p:txEl>
                                          </p:spTgt>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3">
                                            <p:txEl>
                                              <p:pRg st="2" end="2"/>
                                            </p:txEl>
                                          </p:spTgt>
                                        </p:tgtEl>
                                      </p:cBhvr>
                                    </p:animEffect>
                                    <p:set>
                                      <p:cBhvr>
                                        <p:cTn id="25" dur="1" fill="hold">
                                          <p:stCondLst>
                                            <p:cond delay="499"/>
                                          </p:stCondLst>
                                        </p:cTn>
                                        <p:tgtEl>
                                          <p:spTgt spid="3">
                                            <p:txEl>
                                              <p:pRg st="2" end="2"/>
                                            </p:txEl>
                                          </p:spTgt>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3">
                                            <p:txEl>
                                              <p:pRg st="3" end="3"/>
                                            </p:txEl>
                                          </p:spTgt>
                                        </p:tgtEl>
                                      </p:cBhvr>
                                    </p:animEffect>
                                    <p:set>
                                      <p:cBhvr>
                                        <p:cTn id="28"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AED03-AABA-432D-8B5B-EEBCB96C2515}"/>
              </a:ext>
            </a:extLst>
          </p:cNvPr>
          <p:cNvSpPr>
            <a:spLocks noGrp="1"/>
          </p:cNvSpPr>
          <p:nvPr>
            <p:ph type="title"/>
          </p:nvPr>
        </p:nvSpPr>
        <p:spPr>
          <a:xfrm>
            <a:off x="207817" y="828563"/>
            <a:ext cx="11741727" cy="2736819"/>
          </a:xfrm>
        </p:spPr>
        <p:txBody>
          <a:bodyPr>
            <a:normAutofit/>
          </a:bodyPr>
          <a:lstStyle/>
          <a:p>
            <a:r>
              <a:rPr lang="en-US" sz="5400" dirty="0"/>
              <a:t>But we knew nothing about this…</a:t>
            </a:r>
          </a:p>
        </p:txBody>
      </p:sp>
    </p:spTree>
    <p:extLst>
      <p:ext uri="{BB962C8B-B14F-4D97-AF65-F5344CB8AC3E}">
        <p14:creationId xmlns:p14="http://schemas.microsoft.com/office/powerpoint/2010/main" val="2425220502"/>
      </p:ext>
    </p:extLst>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Proverbs 24:12</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If you say, “Behold, we did not know this,”</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does not he who weighs the heart 	perceive it?</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Does not he who keeps watch over your soul know it,</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and will he not repay man according to 	his work?</a:t>
            </a:r>
          </a:p>
        </p:txBody>
      </p:sp>
    </p:spTree>
    <p:extLst>
      <p:ext uri="{BB962C8B-B14F-4D97-AF65-F5344CB8AC3E}">
        <p14:creationId xmlns:p14="http://schemas.microsoft.com/office/powerpoint/2010/main" val="3896511374"/>
      </p:ext>
    </p:extLst>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A separate human life</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a:lnSpc>
                <a:spcPct val="100000"/>
              </a:lnSpc>
            </a:pPr>
            <a:r>
              <a:rPr lang="en-US" sz="4600" cap="none" dirty="0">
                <a:latin typeface="+mj-lt"/>
                <a:ea typeface="Calibri" panose="020F0502020204030204" pitchFamily="34" charset="0"/>
                <a:cs typeface="Calibri" panose="020F0502020204030204" pitchFamily="34" charset="0"/>
              </a:rPr>
              <a:t>A new DNA pattern within minutes or hours</a:t>
            </a:r>
          </a:p>
          <a:p>
            <a:pPr>
              <a:lnSpc>
                <a:spcPct val="100000"/>
              </a:lnSpc>
            </a:pPr>
            <a:r>
              <a:rPr lang="en-US" sz="4600" cap="none" dirty="0">
                <a:latin typeface="+mj-lt"/>
                <a:ea typeface="Calibri" panose="020F0502020204030204" pitchFamily="34" charset="0"/>
                <a:cs typeface="Calibri" panose="020F0502020204030204" pitchFamily="34" charset="0"/>
              </a:rPr>
              <a:t>4 weeks – the heart begins circulating blood</a:t>
            </a:r>
          </a:p>
          <a:p>
            <a:pPr>
              <a:lnSpc>
                <a:spcPct val="100000"/>
              </a:lnSpc>
            </a:pPr>
            <a:r>
              <a:rPr lang="en-US" sz="4600" cap="none" dirty="0">
                <a:latin typeface="+mj-lt"/>
                <a:ea typeface="Calibri" panose="020F0502020204030204" pitchFamily="34" charset="0"/>
                <a:cs typeface="Calibri" panose="020F0502020204030204" pitchFamily="34" charset="0"/>
              </a:rPr>
              <a:t>6-7 weeks – detectable brain waves</a:t>
            </a:r>
          </a:p>
          <a:p>
            <a:pPr>
              <a:lnSpc>
                <a:spcPct val="100000"/>
              </a:lnSpc>
            </a:pPr>
            <a:r>
              <a:rPr lang="en-US" sz="4600" cap="none" dirty="0">
                <a:latin typeface="+mj-lt"/>
                <a:ea typeface="Calibri" panose="020F0502020204030204" pitchFamily="34" charset="0"/>
                <a:cs typeface="Calibri" panose="020F0502020204030204" pitchFamily="34" charset="0"/>
              </a:rPr>
              <a:t>8-10 weeks – all major organs present</a:t>
            </a:r>
          </a:p>
        </p:txBody>
      </p:sp>
    </p:spTree>
    <p:extLst>
      <p:ext uri="{BB962C8B-B14F-4D97-AF65-F5344CB8AC3E}">
        <p14:creationId xmlns:p14="http://schemas.microsoft.com/office/powerpoint/2010/main" val="2396268837"/>
      </p:ext>
    </p:extLst>
  </p:cSld>
  <p:clrMapOvr>
    <a:masterClrMapping/>
  </p:clrMapOvr>
  <p:transition spd="slow">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Exodus 21:22-25</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0"/>
            <a:ext cx="10944225" cy="5695949"/>
          </a:xfrm>
        </p:spPr>
        <p:txBody>
          <a:bodyPr>
            <a:normAutofit fontScale="92500" lnSpcReduction="10000"/>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 “When men strive together and hit a pregnant woman, so that her children come out, but there is no harm, the one who hit her shall surely be fined, as the woman's husband shall impose on him, and he shall pay as the judges determine. But if there is harm, then you shall pay life for life, eye for eye, tooth for tooth, hand for hand, foot for foot, burn for burn, wound for wound, stripe for stripe.</a:t>
            </a:r>
          </a:p>
        </p:txBody>
      </p:sp>
    </p:spTree>
    <p:extLst>
      <p:ext uri="{BB962C8B-B14F-4D97-AF65-F5344CB8AC3E}">
        <p14:creationId xmlns:p14="http://schemas.microsoft.com/office/powerpoint/2010/main" val="78153669"/>
      </p:ext>
    </p:extLst>
  </p:cSld>
  <p:clrMapOvr>
    <a:masterClrMapping/>
  </p:clrMapOvr>
  <p:transition spd="slow">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Psalm 139:13-14</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For you formed my inward parts;</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you knitted me together in my mother’s 	womb.</a:t>
            </a:r>
          </a:p>
          <a:p>
            <a:pPr marL="0" indent="0">
              <a:lnSpc>
                <a:spcPct val="100000"/>
              </a:lnSpc>
              <a:buNone/>
            </a:pPr>
            <a:r>
              <a:rPr lang="en-US" sz="4600" cap="none" dirty="0">
                <a:latin typeface="+mj-lt"/>
                <a:ea typeface="Calibri" panose="020F0502020204030204" pitchFamily="34" charset="0"/>
                <a:cs typeface="Calibri" panose="020F0502020204030204" pitchFamily="34" charset="0"/>
              </a:rPr>
              <a:t>I praise you, for I am fearfully &amp; wonderfully made.</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Wonderful are your works;</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my soul knows it very well.</a:t>
            </a:r>
          </a:p>
        </p:txBody>
      </p:sp>
    </p:spTree>
    <p:extLst>
      <p:ext uri="{BB962C8B-B14F-4D97-AF65-F5344CB8AC3E}">
        <p14:creationId xmlns:p14="http://schemas.microsoft.com/office/powerpoint/2010/main" val="1368047056"/>
      </p:ext>
    </p:extLst>
  </p:cSld>
  <p:clrMapOvr>
    <a:masterClrMapping/>
  </p:clrMapOvr>
  <p:transition spd="slow">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Psalm 139:15-16</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My frame was not hidden from you,</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when I was being made in secret,</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intricately woven in the depths of the earth.</a:t>
            </a:r>
          </a:p>
          <a:p>
            <a:pPr marL="0" indent="0">
              <a:lnSpc>
                <a:spcPct val="100000"/>
              </a:lnSpc>
              <a:buNone/>
            </a:pPr>
            <a:r>
              <a:rPr lang="en-US" sz="4600" cap="none" dirty="0">
                <a:latin typeface="+mj-lt"/>
                <a:ea typeface="Calibri" panose="020F0502020204030204" pitchFamily="34" charset="0"/>
                <a:cs typeface="Calibri" panose="020F0502020204030204" pitchFamily="34" charset="0"/>
              </a:rPr>
              <a:t>Your eyes saw my unformed substance;</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in your book were written, every one of them,</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the days that were formed for me,</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when as yet there was none of them.</a:t>
            </a:r>
          </a:p>
        </p:txBody>
      </p:sp>
    </p:spTree>
    <p:extLst>
      <p:ext uri="{BB962C8B-B14F-4D97-AF65-F5344CB8AC3E}">
        <p14:creationId xmlns:p14="http://schemas.microsoft.com/office/powerpoint/2010/main" val="3009716828"/>
      </p:ext>
    </p:extLst>
  </p:cSld>
  <p:clrMapOvr>
    <a:masterClrMapping/>
  </p:clrMapOvr>
  <p:transition spd="slow">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Luke 1:41-44</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0"/>
            <a:ext cx="10944225" cy="5695949"/>
          </a:xfrm>
        </p:spPr>
        <p:txBody>
          <a:bodyPr>
            <a:normAutofit fontScale="92500" lnSpcReduction="10000"/>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 And when Elizabeth heard the greeting of Mary, the baby leaped in her womb. And Elizabeth was filled with the Holy Spirit, and she exclaimed with a loud cry, “Blessed are you among women, and blessed is the fruit of your womb! And why is this granted to me that the mother of my Lord should come to me? For behold, when the sound of your greeting came to my ears, the baby in my womb leaped for joy.</a:t>
            </a:r>
          </a:p>
        </p:txBody>
      </p:sp>
    </p:spTree>
    <p:extLst>
      <p:ext uri="{BB962C8B-B14F-4D97-AF65-F5344CB8AC3E}">
        <p14:creationId xmlns:p14="http://schemas.microsoft.com/office/powerpoint/2010/main" val="3977316659"/>
      </p:ext>
    </p:extLst>
  </p:cSld>
  <p:clrMapOvr>
    <a:masterClrMapping/>
  </p:clrMapOvr>
  <p:transition spd="slow">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Genesis 9:5-6</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0"/>
            <a:ext cx="10944225" cy="5695949"/>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And for your lifeblood I will require a reckoning: from every beast I will require it and from man. From his fellow man I will require a reckoning for the life of man. Whoever sheds the blood of man, by man shall his blood be shed, for God made man in his own image.</a:t>
            </a:r>
          </a:p>
        </p:txBody>
      </p:sp>
    </p:spTree>
    <p:extLst>
      <p:ext uri="{BB962C8B-B14F-4D97-AF65-F5344CB8AC3E}">
        <p14:creationId xmlns:p14="http://schemas.microsoft.com/office/powerpoint/2010/main" val="1082816836"/>
      </p:ext>
    </p:extLst>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AED03-AABA-432D-8B5B-EEBCB96C2515}"/>
              </a:ext>
            </a:extLst>
          </p:cNvPr>
          <p:cNvSpPr>
            <a:spLocks noGrp="1"/>
          </p:cNvSpPr>
          <p:nvPr>
            <p:ph type="title"/>
          </p:nvPr>
        </p:nvSpPr>
        <p:spPr>
          <a:xfrm>
            <a:off x="207817" y="828563"/>
            <a:ext cx="11741727" cy="2736819"/>
          </a:xfrm>
        </p:spPr>
        <p:txBody>
          <a:bodyPr>
            <a:normAutofit/>
          </a:bodyPr>
          <a:lstStyle/>
          <a:p>
            <a:r>
              <a:rPr lang="en-US" sz="5400" dirty="0"/>
              <a:t>Will he not repay?</a:t>
            </a:r>
          </a:p>
        </p:txBody>
      </p:sp>
    </p:spTree>
    <p:extLst>
      <p:ext uri="{BB962C8B-B14F-4D97-AF65-F5344CB8AC3E}">
        <p14:creationId xmlns:p14="http://schemas.microsoft.com/office/powerpoint/2010/main" val="4287823387"/>
      </p:ext>
    </p:extLst>
  </p:cSld>
  <p:clrMapOvr>
    <a:masterClrMapping/>
  </p:clrMapOvr>
  <p:transition spd="slow">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Proverbs 24:12b</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Does not he who keeps watch over your soul know it,</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and will he not repay man according to 	his work?</a:t>
            </a:r>
          </a:p>
        </p:txBody>
      </p:sp>
    </p:spTree>
    <p:extLst>
      <p:ext uri="{BB962C8B-B14F-4D97-AF65-F5344CB8AC3E}">
        <p14:creationId xmlns:p14="http://schemas.microsoft.com/office/powerpoint/2010/main" val="3273158998"/>
      </p:ext>
    </p:extLst>
  </p:cSld>
  <p:clrMapOvr>
    <a:masterClrMapping/>
  </p:clrMapOvr>
  <p:transition spd="slow">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Implications of “He will repay” </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a:lnSpc>
                <a:spcPct val="100000"/>
              </a:lnSpc>
            </a:pPr>
            <a:r>
              <a:rPr lang="en-US" sz="4600" cap="none" dirty="0">
                <a:latin typeface="+mj-lt"/>
                <a:ea typeface="Calibri" panose="020F0502020204030204" pitchFamily="34" charset="0"/>
                <a:cs typeface="Calibri" panose="020F0502020204030204" pitchFamily="34" charset="0"/>
              </a:rPr>
              <a:t>It is not up to us to personally punish sin.</a:t>
            </a:r>
          </a:p>
          <a:p>
            <a:pPr>
              <a:lnSpc>
                <a:spcPct val="100000"/>
              </a:lnSpc>
            </a:pPr>
            <a:r>
              <a:rPr lang="en-US" sz="4600" cap="none" dirty="0">
                <a:latin typeface="+mj-lt"/>
                <a:ea typeface="Calibri" panose="020F0502020204030204" pitchFamily="34" charset="0"/>
                <a:cs typeface="Calibri" panose="020F0502020204030204" pitchFamily="34" charset="0"/>
              </a:rPr>
              <a:t>God </a:t>
            </a:r>
            <a:r>
              <a:rPr lang="en-US" sz="4600" i="1" cap="none" dirty="0">
                <a:latin typeface="+mj-lt"/>
                <a:ea typeface="Calibri" panose="020F0502020204030204" pitchFamily="34" charset="0"/>
                <a:cs typeface="Calibri" panose="020F0502020204030204" pitchFamily="34" charset="0"/>
              </a:rPr>
              <a:t>will</a:t>
            </a:r>
            <a:r>
              <a:rPr lang="en-US" sz="4600" cap="none" dirty="0">
                <a:latin typeface="+mj-lt"/>
                <a:ea typeface="Calibri" panose="020F0502020204030204" pitchFamily="34" charset="0"/>
                <a:cs typeface="Calibri" panose="020F0502020204030204" pitchFamily="34" charset="0"/>
              </a:rPr>
              <a:t> punish unrepentant sin.</a:t>
            </a:r>
          </a:p>
        </p:txBody>
      </p:sp>
    </p:spTree>
    <p:extLst>
      <p:ext uri="{BB962C8B-B14F-4D97-AF65-F5344CB8AC3E}">
        <p14:creationId xmlns:p14="http://schemas.microsoft.com/office/powerpoint/2010/main" val="341335447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Hebrews 10:30-31</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For we know him who said, “Vengeance is mine; I will repay.” And again, “The Lord will judge his people.” It is a fearful thing to fall into the hands of the living God.</a:t>
            </a:r>
          </a:p>
        </p:txBody>
      </p:sp>
    </p:spTree>
    <p:extLst>
      <p:ext uri="{BB962C8B-B14F-4D97-AF65-F5344CB8AC3E}">
        <p14:creationId xmlns:p14="http://schemas.microsoft.com/office/powerpoint/2010/main" val="3863413808"/>
      </p:ext>
    </p:extLst>
  </p:cSld>
  <p:clrMapOvr>
    <a:masterClrMapping/>
  </p:clrMapOvr>
  <p:transition spd="slow">
    <p:randomBar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Forgiveness</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1 John 1:9 –  If we confess our sins, he is faithful and just to forgive us our sins and to cleanse us from all unrighteousness.</a:t>
            </a:r>
          </a:p>
        </p:txBody>
      </p:sp>
    </p:spTree>
    <p:extLst>
      <p:ext uri="{BB962C8B-B14F-4D97-AF65-F5344CB8AC3E}">
        <p14:creationId xmlns:p14="http://schemas.microsoft.com/office/powerpoint/2010/main" val="3026380371"/>
      </p:ext>
    </p:extLst>
  </p:cSld>
  <p:clrMapOvr>
    <a:masterClrMapping/>
  </p:clrMapOvr>
  <p:transition spd="slow">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Forgiveness</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2 Corinthians 5:20-21 –  Therefore, we are ambassadors for Christ, God making his appeal through us. We implore you on behalf of Christ, be reconciled to God. For our sake he made him to be sin who knew no sin, so that in him we might become the righteousness of God.</a:t>
            </a:r>
          </a:p>
        </p:txBody>
      </p:sp>
    </p:spTree>
    <p:extLst>
      <p:ext uri="{BB962C8B-B14F-4D97-AF65-F5344CB8AC3E}">
        <p14:creationId xmlns:p14="http://schemas.microsoft.com/office/powerpoint/2010/main" val="3312443202"/>
      </p:ext>
    </p:extLst>
  </p:cSld>
  <p:clrMapOvr>
    <a:masterClrMapping/>
  </p:clrMapOvr>
  <p:transition spd="slow">
    <p:randomBar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Implications of “He will repay” </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a:lnSpc>
                <a:spcPct val="100000"/>
              </a:lnSpc>
            </a:pPr>
            <a:r>
              <a:rPr lang="en-US" sz="4600" cap="none" dirty="0">
                <a:latin typeface="+mj-lt"/>
                <a:ea typeface="Calibri" panose="020F0502020204030204" pitchFamily="34" charset="0"/>
                <a:cs typeface="Calibri" panose="020F0502020204030204" pitchFamily="34" charset="0"/>
              </a:rPr>
              <a:t>It is not up to us to personally punish sin.</a:t>
            </a:r>
          </a:p>
          <a:p>
            <a:pPr>
              <a:lnSpc>
                <a:spcPct val="100000"/>
              </a:lnSpc>
            </a:pPr>
            <a:r>
              <a:rPr lang="en-US" sz="4600" cap="none" dirty="0">
                <a:latin typeface="+mj-lt"/>
                <a:ea typeface="Calibri" panose="020F0502020204030204" pitchFamily="34" charset="0"/>
                <a:cs typeface="Calibri" panose="020F0502020204030204" pitchFamily="34" charset="0"/>
              </a:rPr>
              <a:t>God </a:t>
            </a:r>
            <a:r>
              <a:rPr lang="en-US" sz="4600" i="1" cap="none" dirty="0">
                <a:latin typeface="+mj-lt"/>
                <a:ea typeface="Calibri" panose="020F0502020204030204" pitchFamily="34" charset="0"/>
                <a:cs typeface="Calibri" panose="020F0502020204030204" pitchFamily="34" charset="0"/>
              </a:rPr>
              <a:t>will</a:t>
            </a:r>
            <a:r>
              <a:rPr lang="en-US" sz="4600" cap="none" dirty="0">
                <a:latin typeface="+mj-lt"/>
                <a:ea typeface="Calibri" panose="020F0502020204030204" pitchFamily="34" charset="0"/>
                <a:cs typeface="Calibri" panose="020F0502020204030204" pitchFamily="34" charset="0"/>
              </a:rPr>
              <a:t> punish unrepentant sin.</a:t>
            </a:r>
          </a:p>
          <a:p>
            <a:pPr>
              <a:lnSpc>
                <a:spcPct val="100000"/>
              </a:lnSpc>
            </a:pPr>
            <a:r>
              <a:rPr lang="en-US" sz="4600" cap="none" dirty="0">
                <a:latin typeface="+mj-lt"/>
                <a:ea typeface="Calibri" panose="020F0502020204030204" pitchFamily="34" charset="0"/>
                <a:cs typeface="Calibri" panose="020F0502020204030204" pitchFamily="34" charset="0"/>
              </a:rPr>
              <a:t>God </a:t>
            </a:r>
            <a:r>
              <a:rPr lang="en-US" sz="4600" i="1" cap="none" dirty="0">
                <a:latin typeface="+mj-lt"/>
                <a:ea typeface="Calibri" panose="020F0502020204030204" pitchFamily="34" charset="0"/>
                <a:cs typeface="Calibri" panose="020F0502020204030204" pitchFamily="34" charset="0"/>
              </a:rPr>
              <a:t>will</a:t>
            </a:r>
            <a:r>
              <a:rPr lang="en-US" sz="4600" cap="none" dirty="0">
                <a:latin typeface="+mj-lt"/>
                <a:ea typeface="Calibri" panose="020F0502020204030204" pitchFamily="34" charset="0"/>
                <a:cs typeface="Calibri" panose="020F0502020204030204" pitchFamily="34" charset="0"/>
              </a:rPr>
              <a:t> reward faithful service.</a:t>
            </a:r>
          </a:p>
        </p:txBody>
      </p:sp>
    </p:spTree>
    <p:extLst>
      <p:ext uri="{BB962C8B-B14F-4D97-AF65-F5344CB8AC3E}">
        <p14:creationId xmlns:p14="http://schemas.microsoft.com/office/powerpoint/2010/main" val="250524953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Galatians 6:9-10</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And let us not grow weary of doing good, for in due season we will reap, if we do not give up. So then, as we have opportunity, let us do good to everyone, and especially to those who are of the household of faith.</a:t>
            </a:r>
          </a:p>
        </p:txBody>
      </p:sp>
    </p:spTree>
    <p:extLst>
      <p:ext uri="{BB962C8B-B14F-4D97-AF65-F5344CB8AC3E}">
        <p14:creationId xmlns:p14="http://schemas.microsoft.com/office/powerpoint/2010/main" val="939210430"/>
      </p:ext>
    </p:extLst>
  </p:cSld>
  <p:clrMapOvr>
    <a:masterClrMapping/>
  </p:clrMapOvr>
  <p:transition spd="slow">
    <p:randomBar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fontScale="90000"/>
          </a:bodyPr>
          <a:lstStyle/>
          <a:p>
            <a:r>
              <a:rPr lang="en-US" sz="4800" cap="small" dirty="0"/>
              <a:t>How do I help </a:t>
            </a:r>
            <a:br>
              <a:rPr lang="en-US" sz="4800" cap="small" dirty="0"/>
            </a:br>
            <a:r>
              <a:rPr lang="en-US" sz="4800" cap="small" dirty="0"/>
              <a:t>“Rescue those being led away to death”?</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0"/>
            <a:ext cx="10944225" cy="5746749"/>
          </a:xfrm>
        </p:spPr>
        <p:txBody>
          <a:bodyPr>
            <a:normAutofit lnSpcReduction="10000"/>
          </a:bodyPr>
          <a:lstStyle/>
          <a:p>
            <a:pPr>
              <a:lnSpc>
                <a:spcPct val="100000"/>
              </a:lnSpc>
            </a:pPr>
            <a:r>
              <a:rPr lang="en-US" sz="4300" cap="none" dirty="0">
                <a:latin typeface="+mj-lt"/>
                <a:ea typeface="Calibri" panose="020F0502020204030204" pitchFamily="34" charset="0"/>
                <a:cs typeface="Calibri" panose="020F0502020204030204" pitchFamily="34" charset="0"/>
              </a:rPr>
              <a:t>Do not give up (discouragement or compromise)</a:t>
            </a:r>
          </a:p>
          <a:p>
            <a:pPr>
              <a:lnSpc>
                <a:spcPct val="100000"/>
              </a:lnSpc>
            </a:pPr>
            <a:r>
              <a:rPr lang="en-US" sz="4300" cap="none" dirty="0">
                <a:latin typeface="+mj-lt"/>
                <a:ea typeface="Calibri" panose="020F0502020204030204" pitchFamily="34" charset="0"/>
                <a:cs typeface="Calibri" panose="020F0502020204030204" pitchFamily="34" charset="0"/>
              </a:rPr>
              <a:t>Support legislation that values human life.</a:t>
            </a:r>
          </a:p>
          <a:p>
            <a:pPr>
              <a:lnSpc>
                <a:spcPct val="100000"/>
              </a:lnSpc>
            </a:pPr>
            <a:r>
              <a:rPr lang="en-US" sz="4300" cap="none" dirty="0">
                <a:latin typeface="+mj-lt"/>
                <a:ea typeface="Calibri" panose="020F0502020204030204" pitchFamily="34" charset="0"/>
                <a:cs typeface="Calibri" panose="020F0502020204030204" pitchFamily="34" charset="0"/>
              </a:rPr>
              <a:t>Support faith-based pregnancy centers.</a:t>
            </a:r>
          </a:p>
          <a:p>
            <a:pPr>
              <a:lnSpc>
                <a:spcPct val="100000"/>
              </a:lnSpc>
            </a:pPr>
            <a:r>
              <a:rPr lang="en-US" sz="4300" cap="none" dirty="0">
                <a:latin typeface="+mj-lt"/>
                <a:ea typeface="Calibri" panose="020F0502020204030204" pitchFamily="34" charset="0"/>
                <a:cs typeface="Calibri" panose="020F0502020204030204" pitchFamily="34" charset="0"/>
              </a:rPr>
              <a:t>Consider adoption or foster care.</a:t>
            </a:r>
          </a:p>
          <a:p>
            <a:pPr>
              <a:lnSpc>
                <a:spcPct val="100000"/>
              </a:lnSpc>
            </a:pPr>
            <a:r>
              <a:rPr lang="en-US" sz="4300" cap="none" dirty="0">
                <a:latin typeface="+mj-lt"/>
                <a:ea typeface="Calibri" panose="020F0502020204030204" pitchFamily="34" charset="0"/>
                <a:cs typeface="Calibri" panose="020F0502020204030204" pitchFamily="34" charset="0"/>
              </a:rPr>
              <a:t>Personally help those tempted to seek an abortion or struggling with being parents.</a:t>
            </a:r>
          </a:p>
          <a:p>
            <a:pPr>
              <a:lnSpc>
                <a:spcPct val="100000"/>
              </a:lnSpc>
            </a:pPr>
            <a:r>
              <a:rPr lang="en-US" sz="4300" cap="none" dirty="0">
                <a:latin typeface="+mj-lt"/>
                <a:ea typeface="Calibri" panose="020F0502020204030204" pitchFamily="34" charset="0"/>
                <a:cs typeface="Calibri" panose="020F0502020204030204" pitchFamily="34" charset="0"/>
              </a:rPr>
              <a:t>Show integrity &amp; consistency </a:t>
            </a:r>
            <a:br>
              <a:rPr lang="en-US" sz="4300" cap="none" dirty="0">
                <a:latin typeface="+mj-lt"/>
                <a:ea typeface="Calibri" panose="020F0502020204030204" pitchFamily="34" charset="0"/>
                <a:cs typeface="Calibri" panose="020F0502020204030204" pitchFamily="34" charset="0"/>
              </a:rPr>
            </a:br>
            <a:r>
              <a:rPr lang="en-US" sz="4300" cap="none" dirty="0">
                <a:latin typeface="+mj-lt"/>
                <a:ea typeface="Calibri" panose="020F0502020204030204" pitchFamily="34" charset="0"/>
                <a:cs typeface="Calibri" panose="020F0502020204030204" pitchFamily="34" charset="0"/>
              </a:rPr>
              <a:t>(don’t be a hypocrite)</a:t>
            </a:r>
          </a:p>
        </p:txBody>
      </p:sp>
    </p:spTree>
    <p:extLst>
      <p:ext uri="{BB962C8B-B14F-4D97-AF65-F5344CB8AC3E}">
        <p14:creationId xmlns:p14="http://schemas.microsoft.com/office/powerpoint/2010/main" val="202512564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Proverbs 24:10-11</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If you faint in the day of adversity,</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your strength is small.</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Rescue those who are being taken away to death;</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hold back those who are stumbling to the 	slaughter.</a:t>
            </a:r>
            <a:br>
              <a:rPr lang="en-US" sz="4600" cap="none" dirty="0">
                <a:latin typeface="+mj-lt"/>
                <a:ea typeface="Calibri" panose="020F0502020204030204" pitchFamily="34" charset="0"/>
                <a:cs typeface="Calibri" panose="020F0502020204030204" pitchFamily="34" charset="0"/>
              </a:rPr>
            </a:br>
            <a:endParaRPr lang="en-US" sz="4600" cap="none" dirty="0">
              <a:latin typeface="+mj-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13394730"/>
      </p:ext>
    </p:extLst>
  </p:cSld>
  <p:clrMapOvr>
    <a:masterClrMapping/>
  </p:clrMapOvr>
  <p:transition spd="slow">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8DE-140C-4F4C-9D49-5C38BA6620A1}"/>
              </a:ext>
            </a:extLst>
          </p:cNvPr>
          <p:cNvSpPr>
            <a:spLocks noGrp="1"/>
          </p:cNvSpPr>
          <p:nvPr>
            <p:ph type="title"/>
          </p:nvPr>
        </p:nvSpPr>
        <p:spPr>
          <a:xfrm>
            <a:off x="913149" y="0"/>
            <a:ext cx="10364451" cy="1162051"/>
          </a:xfrm>
        </p:spPr>
        <p:txBody>
          <a:bodyPr>
            <a:normAutofit/>
          </a:bodyPr>
          <a:lstStyle/>
          <a:p>
            <a:r>
              <a:rPr lang="en-US" sz="4800" cap="small" dirty="0"/>
              <a:t>Proverbs 24:12</a:t>
            </a:r>
          </a:p>
        </p:txBody>
      </p:sp>
      <p:sp>
        <p:nvSpPr>
          <p:cNvPr id="3" name="Content Placeholder 2">
            <a:extLst>
              <a:ext uri="{FF2B5EF4-FFF2-40B4-BE49-F238E27FC236}">
                <a16:creationId xmlns:a16="http://schemas.microsoft.com/office/drawing/2014/main" id="{F35E0147-4634-483C-B58C-7FBD11C0A9D4}"/>
              </a:ext>
            </a:extLst>
          </p:cNvPr>
          <p:cNvSpPr>
            <a:spLocks noGrp="1"/>
          </p:cNvSpPr>
          <p:nvPr>
            <p:ph sz="quarter" idx="13"/>
          </p:nvPr>
        </p:nvSpPr>
        <p:spPr>
          <a:xfrm>
            <a:off x="609599" y="1162051"/>
            <a:ext cx="10944225" cy="5191124"/>
          </a:xfrm>
        </p:spPr>
        <p:txBody>
          <a:bodyPr>
            <a:normAutofit/>
          </a:bodyPr>
          <a:lstStyle/>
          <a:p>
            <a:pPr marL="0" indent="0">
              <a:lnSpc>
                <a:spcPct val="100000"/>
              </a:lnSpc>
              <a:buNone/>
            </a:pPr>
            <a:r>
              <a:rPr lang="en-US" sz="4600" cap="none" dirty="0">
                <a:latin typeface="+mj-lt"/>
                <a:ea typeface="Calibri" panose="020F0502020204030204" pitchFamily="34" charset="0"/>
                <a:cs typeface="Calibri" panose="020F0502020204030204" pitchFamily="34" charset="0"/>
              </a:rPr>
              <a:t>If you say, “Behold, we did not know this,”</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does not he who weighs the heart 	perceive it?</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Does not he who keeps watch over your soul know it,</a:t>
            </a:r>
            <a:br>
              <a:rPr lang="en-US" sz="4600" cap="none" dirty="0">
                <a:latin typeface="+mj-lt"/>
                <a:ea typeface="Calibri" panose="020F0502020204030204" pitchFamily="34" charset="0"/>
                <a:cs typeface="Calibri" panose="020F0502020204030204" pitchFamily="34" charset="0"/>
              </a:rPr>
            </a:br>
            <a:r>
              <a:rPr lang="en-US" sz="4600" cap="none" dirty="0">
                <a:latin typeface="+mj-lt"/>
                <a:ea typeface="Calibri" panose="020F0502020204030204" pitchFamily="34" charset="0"/>
                <a:cs typeface="Calibri" panose="020F0502020204030204" pitchFamily="34" charset="0"/>
              </a:rPr>
              <a:t>   	and will he not repay man according to 	his work?</a:t>
            </a:r>
          </a:p>
        </p:txBody>
      </p:sp>
    </p:spTree>
    <p:extLst>
      <p:ext uri="{BB962C8B-B14F-4D97-AF65-F5344CB8AC3E}">
        <p14:creationId xmlns:p14="http://schemas.microsoft.com/office/powerpoint/2010/main" val="2662631799"/>
      </p:ext>
    </p:extLst>
  </p:cSld>
  <p:clrMapOvr>
    <a:masterClrMapping/>
  </p:clrMapOvr>
  <p:transition spd="slow">
    <p:randomBar dir="vert"/>
  </p:transition>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TM04033925[[fn=Droplet]]</Template>
  <TotalTime>1038</TotalTime>
  <Words>1429</Words>
  <Application>Microsoft Office PowerPoint</Application>
  <PresentationFormat>Widescreen</PresentationFormat>
  <Paragraphs>78</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Tw Cen MT</vt:lpstr>
      <vt:lpstr>Droplet</vt:lpstr>
      <vt:lpstr>My  Brother’s  Keeper</vt:lpstr>
      <vt:lpstr>Genesis 4:9</vt:lpstr>
      <vt:lpstr>Matthew 26:37-40</vt:lpstr>
      <vt:lpstr>The Weak, Poor, Lonely, &amp; Outcasts</vt:lpstr>
      <vt:lpstr>The Weak, Poor, Lonely, &amp; Outcasts</vt:lpstr>
      <vt:lpstr>The Weak, Poor, Lonely, &amp; Outcasts</vt:lpstr>
      <vt:lpstr>The Weak, Poor, Lonely, &amp; Outcasts</vt:lpstr>
      <vt:lpstr>“Rescue those being led away to death…”</vt:lpstr>
      <vt:lpstr>Proverbs 24:10-11</vt:lpstr>
      <vt:lpstr>Proverbs 24:12</vt:lpstr>
      <vt:lpstr>James 4:17</vt:lpstr>
      <vt:lpstr>Proverbs 24:11</vt:lpstr>
      <vt:lpstr>In the time of trouble</vt:lpstr>
      <vt:lpstr>Proverbs 24:10</vt:lpstr>
      <vt:lpstr>But we knew nothing about this…</vt:lpstr>
      <vt:lpstr>Proverbs 24:12</vt:lpstr>
      <vt:lpstr>A separate human life</vt:lpstr>
      <vt:lpstr>Exodus 21:22-25</vt:lpstr>
      <vt:lpstr>Psalm 139:13-14</vt:lpstr>
      <vt:lpstr>Psalm 139:15-16</vt:lpstr>
      <vt:lpstr>Luke 1:41-44</vt:lpstr>
      <vt:lpstr>Genesis 9:5-6</vt:lpstr>
      <vt:lpstr>Will he not repay?</vt:lpstr>
      <vt:lpstr>Proverbs 24:12b</vt:lpstr>
      <vt:lpstr>Implications of “He will repay” </vt:lpstr>
      <vt:lpstr>Hebrews 10:30-31</vt:lpstr>
      <vt:lpstr>Forgiveness</vt:lpstr>
      <vt:lpstr>Forgiveness</vt:lpstr>
      <vt:lpstr>Implications of “He will repay” </vt:lpstr>
      <vt:lpstr>Galatians 6:9-10</vt:lpstr>
      <vt:lpstr>How do I help  “Rescue those being led away to death”?</vt:lpstr>
      <vt:lpstr>Proverbs 24:10-11</vt:lpstr>
      <vt:lpstr>Proverbs 24:12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brother’s  keeper</dc:title>
  <dc:creator>Joel Mitchell</dc:creator>
  <cp:lastModifiedBy>Joel Mitchell</cp:lastModifiedBy>
  <cp:revision>8</cp:revision>
  <dcterms:created xsi:type="dcterms:W3CDTF">2019-08-21T17:38:25Z</dcterms:created>
  <dcterms:modified xsi:type="dcterms:W3CDTF">2026-01-17T21:25:47Z</dcterms:modified>
  <cp:category>Topical;Hamartiology</cp:category>
</cp:coreProperties>
</file>