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519" r:id="rId3"/>
    <p:sldId id="521" r:id="rId4"/>
    <p:sldId id="429" r:id="rId5"/>
    <p:sldId id="522" r:id="rId6"/>
    <p:sldId id="523" r:id="rId7"/>
    <p:sldId id="524" r:id="rId8"/>
    <p:sldId id="525" r:id="rId9"/>
    <p:sldId id="526" r:id="rId10"/>
    <p:sldId id="527" r:id="rId11"/>
    <p:sldId id="528" r:id="rId12"/>
    <p:sldId id="529" r:id="rId13"/>
    <p:sldId id="530" r:id="rId14"/>
    <p:sldId id="531" r:id="rId15"/>
    <p:sldId id="532" r:id="rId16"/>
    <p:sldId id="533" r:id="rId17"/>
    <p:sldId id="534" r:id="rId18"/>
    <p:sldId id="536" r:id="rId19"/>
    <p:sldId id="535" r:id="rId20"/>
    <p:sldId id="537" r:id="rId21"/>
    <p:sldId id="520" r:id="rId22"/>
    <p:sldId id="538" r:id="rId23"/>
    <p:sldId id="539" r:id="rId24"/>
    <p:sldId id="540" r:id="rId25"/>
    <p:sldId id="541" r:id="rId26"/>
    <p:sldId id="542" r:id="rId27"/>
    <p:sldId id="543" r:id="rId28"/>
    <p:sldId id="544" r:id="rId29"/>
    <p:sldId id="545" r:id="rId30"/>
    <p:sldId id="546" r:id="rId31"/>
    <p:sldId id="547" r:id="rId32"/>
    <p:sldId id="548" r:id="rId33"/>
    <p:sldId id="549" r:id="rId34"/>
    <p:sldId id="551" r:id="rId35"/>
    <p:sldId id="552" r:id="rId36"/>
    <p:sldId id="553" r:id="rId37"/>
    <p:sldId id="554" r:id="rId38"/>
    <p:sldId id="55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AB0BD7-CFA8-4C07-861A-C7A14F303AE4}" v="149" dt="2026-01-29T20:07:46.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40" d="100"/>
          <a:sy n="40" d="100"/>
        </p:scale>
        <p:origin x="960" y="27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pc:chgData name="Joel Mitchell" userId="b9eb93e9caeb5efe" providerId="LiveId" clId="{DF90A3CB-9CA0-462D-A21D-E0D74423AC39}" dt="2026-01-29T20:08:03.162" v="1116" actId="20577"/>
      <pc:docMkLst>
        <pc:docMk/>
      </pc:docMkLst>
      <pc:sldChg chg="modSp add mod">
        <pc:chgData name="Joel Mitchell" userId="b9eb93e9caeb5efe" providerId="LiveId" clId="{DF90A3CB-9CA0-462D-A21D-E0D74423AC39}" dt="2026-01-29T17:52:02.932" v="4" actId="20577"/>
        <pc:sldMkLst>
          <pc:docMk/>
          <pc:sldMk cId="2643811546" sldId="522"/>
        </pc:sldMkLst>
        <pc:spChg chg="mod">
          <ac:chgData name="Joel Mitchell" userId="b9eb93e9caeb5efe" providerId="LiveId" clId="{DF90A3CB-9CA0-462D-A21D-E0D74423AC39}" dt="2026-01-29T17:52:02.932" v="4" actId="20577"/>
          <ac:spMkLst>
            <pc:docMk/>
            <pc:sldMk cId="2643811546" sldId="522"/>
            <ac:spMk id="2" creationId="{80A22A32-6F80-B296-B2A0-99FF49377D72}"/>
          </ac:spMkLst>
        </pc:spChg>
        <pc:spChg chg="mod">
          <ac:chgData name="Joel Mitchell" userId="b9eb93e9caeb5efe" providerId="LiveId" clId="{DF90A3CB-9CA0-462D-A21D-E0D74423AC39}" dt="2026-01-29T17:51:58.071" v="1"/>
          <ac:spMkLst>
            <pc:docMk/>
            <pc:sldMk cId="2643811546" sldId="522"/>
            <ac:spMk id="3" creationId="{951E6CF9-B481-03C5-1012-4984606EDA29}"/>
          </ac:spMkLst>
        </pc:spChg>
      </pc:sldChg>
      <pc:sldChg chg="modSp add mod modAnim">
        <pc:chgData name="Joel Mitchell" userId="b9eb93e9caeb5efe" providerId="LiveId" clId="{DF90A3CB-9CA0-462D-A21D-E0D74423AC39}" dt="2026-01-29T18:42:37.663" v="500" actId="20577"/>
        <pc:sldMkLst>
          <pc:docMk/>
          <pc:sldMk cId="2693937501" sldId="523"/>
        </pc:sldMkLst>
        <pc:spChg chg="mod">
          <ac:chgData name="Joel Mitchell" userId="b9eb93e9caeb5efe" providerId="LiveId" clId="{DF90A3CB-9CA0-462D-A21D-E0D74423AC39}" dt="2026-01-29T17:57:47.237" v="158" actId="20577"/>
          <ac:spMkLst>
            <pc:docMk/>
            <pc:sldMk cId="2693937501" sldId="523"/>
            <ac:spMk id="2" creationId="{80A22A32-6F80-B296-B2A0-99FF49377D72}"/>
          </ac:spMkLst>
        </pc:spChg>
        <pc:spChg chg="mod">
          <ac:chgData name="Joel Mitchell" userId="b9eb93e9caeb5efe" providerId="LiveId" clId="{DF90A3CB-9CA0-462D-A21D-E0D74423AC39}" dt="2026-01-29T18:42:37.663" v="500" actId="20577"/>
          <ac:spMkLst>
            <pc:docMk/>
            <pc:sldMk cId="2693937501" sldId="523"/>
            <ac:spMk id="3" creationId="{951E6CF9-B481-03C5-1012-4984606EDA29}"/>
          </ac:spMkLst>
        </pc:spChg>
      </pc:sldChg>
      <pc:sldChg chg="modSp add mod">
        <pc:chgData name="Joel Mitchell" userId="b9eb93e9caeb5efe" providerId="LiveId" clId="{DF90A3CB-9CA0-462D-A21D-E0D74423AC39}" dt="2026-01-29T18:01:11.762" v="169" actId="20577"/>
        <pc:sldMkLst>
          <pc:docMk/>
          <pc:sldMk cId="2552690083" sldId="524"/>
        </pc:sldMkLst>
        <pc:spChg chg="mod">
          <ac:chgData name="Joel Mitchell" userId="b9eb93e9caeb5efe" providerId="LiveId" clId="{DF90A3CB-9CA0-462D-A21D-E0D74423AC39}" dt="2026-01-29T18:00:57.757" v="163" actId="20577"/>
          <ac:spMkLst>
            <pc:docMk/>
            <pc:sldMk cId="2552690083" sldId="524"/>
            <ac:spMk id="2" creationId="{80A22A32-6F80-B296-B2A0-99FF49377D72}"/>
          </ac:spMkLst>
        </pc:spChg>
        <pc:spChg chg="mod">
          <ac:chgData name="Joel Mitchell" userId="b9eb93e9caeb5efe" providerId="LiveId" clId="{DF90A3CB-9CA0-462D-A21D-E0D74423AC39}" dt="2026-01-29T18:01:11.762" v="169" actId="20577"/>
          <ac:spMkLst>
            <pc:docMk/>
            <pc:sldMk cId="2552690083" sldId="524"/>
            <ac:spMk id="3" creationId="{951E6CF9-B481-03C5-1012-4984606EDA29}"/>
          </ac:spMkLst>
        </pc:spChg>
      </pc:sldChg>
      <pc:sldChg chg="modSp add mod">
        <pc:chgData name="Joel Mitchell" userId="b9eb93e9caeb5efe" providerId="LiveId" clId="{DF90A3CB-9CA0-462D-A21D-E0D74423AC39}" dt="2026-01-29T18:05:10.837" v="184" actId="20577"/>
        <pc:sldMkLst>
          <pc:docMk/>
          <pc:sldMk cId="2753325716" sldId="525"/>
        </pc:sldMkLst>
        <pc:spChg chg="mod">
          <ac:chgData name="Joel Mitchell" userId="b9eb93e9caeb5efe" providerId="LiveId" clId="{DF90A3CB-9CA0-462D-A21D-E0D74423AC39}" dt="2026-01-29T18:05:10.837" v="184" actId="20577"/>
          <ac:spMkLst>
            <pc:docMk/>
            <pc:sldMk cId="2753325716" sldId="525"/>
            <ac:spMk id="2" creationId="{80A22A32-6F80-B296-B2A0-99FF49377D72}"/>
          </ac:spMkLst>
        </pc:spChg>
        <pc:spChg chg="mod">
          <ac:chgData name="Joel Mitchell" userId="b9eb93e9caeb5efe" providerId="LiveId" clId="{DF90A3CB-9CA0-462D-A21D-E0D74423AC39}" dt="2026-01-29T18:05:03.154" v="171"/>
          <ac:spMkLst>
            <pc:docMk/>
            <pc:sldMk cId="2753325716" sldId="525"/>
            <ac:spMk id="3" creationId="{951E6CF9-B481-03C5-1012-4984606EDA29}"/>
          </ac:spMkLst>
        </pc:spChg>
      </pc:sldChg>
      <pc:sldChg chg="modSp add mod">
        <pc:chgData name="Joel Mitchell" userId="b9eb93e9caeb5efe" providerId="LiveId" clId="{DF90A3CB-9CA0-462D-A21D-E0D74423AC39}" dt="2026-01-29T18:08:52.906" v="212" actId="20577"/>
        <pc:sldMkLst>
          <pc:docMk/>
          <pc:sldMk cId="920695655" sldId="526"/>
        </pc:sldMkLst>
        <pc:spChg chg="mod">
          <ac:chgData name="Joel Mitchell" userId="b9eb93e9caeb5efe" providerId="LiveId" clId="{DF90A3CB-9CA0-462D-A21D-E0D74423AC39}" dt="2026-01-29T18:08:33.137" v="195" actId="20577"/>
          <ac:spMkLst>
            <pc:docMk/>
            <pc:sldMk cId="920695655" sldId="526"/>
            <ac:spMk id="2" creationId="{80A22A32-6F80-B296-B2A0-99FF49377D72}"/>
          </ac:spMkLst>
        </pc:spChg>
        <pc:spChg chg="mod">
          <ac:chgData name="Joel Mitchell" userId="b9eb93e9caeb5efe" providerId="LiveId" clId="{DF90A3CB-9CA0-462D-A21D-E0D74423AC39}" dt="2026-01-29T18:08:52.906" v="212" actId="20577"/>
          <ac:spMkLst>
            <pc:docMk/>
            <pc:sldMk cId="920695655" sldId="526"/>
            <ac:spMk id="3" creationId="{951E6CF9-B481-03C5-1012-4984606EDA29}"/>
          </ac:spMkLst>
        </pc:spChg>
      </pc:sldChg>
      <pc:sldChg chg="modSp add mod">
        <pc:chgData name="Joel Mitchell" userId="b9eb93e9caeb5efe" providerId="LiveId" clId="{DF90A3CB-9CA0-462D-A21D-E0D74423AC39}" dt="2026-01-29T18:09:31.107" v="231" actId="20577"/>
        <pc:sldMkLst>
          <pc:docMk/>
          <pc:sldMk cId="825502806" sldId="527"/>
        </pc:sldMkLst>
        <pc:spChg chg="mod">
          <ac:chgData name="Joel Mitchell" userId="b9eb93e9caeb5efe" providerId="LiveId" clId="{DF90A3CB-9CA0-462D-A21D-E0D74423AC39}" dt="2026-01-29T18:09:10.638" v="218" actId="20577"/>
          <ac:spMkLst>
            <pc:docMk/>
            <pc:sldMk cId="825502806" sldId="527"/>
            <ac:spMk id="2" creationId="{80A22A32-6F80-B296-B2A0-99FF49377D72}"/>
          </ac:spMkLst>
        </pc:spChg>
        <pc:spChg chg="mod">
          <ac:chgData name="Joel Mitchell" userId="b9eb93e9caeb5efe" providerId="LiveId" clId="{DF90A3CB-9CA0-462D-A21D-E0D74423AC39}" dt="2026-01-29T18:09:31.107" v="231" actId="20577"/>
          <ac:spMkLst>
            <pc:docMk/>
            <pc:sldMk cId="825502806" sldId="527"/>
            <ac:spMk id="3" creationId="{951E6CF9-B481-03C5-1012-4984606EDA29}"/>
          </ac:spMkLst>
        </pc:spChg>
      </pc:sldChg>
      <pc:sldChg chg="modSp add mod">
        <pc:chgData name="Joel Mitchell" userId="b9eb93e9caeb5efe" providerId="LiveId" clId="{DF90A3CB-9CA0-462D-A21D-E0D74423AC39}" dt="2026-01-29T18:10:36.324" v="257" actId="20577"/>
        <pc:sldMkLst>
          <pc:docMk/>
          <pc:sldMk cId="1719284380" sldId="528"/>
        </pc:sldMkLst>
        <pc:spChg chg="mod">
          <ac:chgData name="Joel Mitchell" userId="b9eb93e9caeb5efe" providerId="LiveId" clId="{DF90A3CB-9CA0-462D-A21D-E0D74423AC39}" dt="2026-01-29T18:10:18.598" v="239" actId="20577"/>
          <ac:spMkLst>
            <pc:docMk/>
            <pc:sldMk cId="1719284380" sldId="528"/>
            <ac:spMk id="2" creationId="{80A22A32-6F80-B296-B2A0-99FF49377D72}"/>
          </ac:spMkLst>
        </pc:spChg>
        <pc:spChg chg="mod">
          <ac:chgData name="Joel Mitchell" userId="b9eb93e9caeb5efe" providerId="LiveId" clId="{DF90A3CB-9CA0-462D-A21D-E0D74423AC39}" dt="2026-01-29T18:10:36.324" v="257" actId="20577"/>
          <ac:spMkLst>
            <pc:docMk/>
            <pc:sldMk cId="1719284380" sldId="528"/>
            <ac:spMk id="3" creationId="{951E6CF9-B481-03C5-1012-4984606EDA29}"/>
          </ac:spMkLst>
        </pc:spChg>
      </pc:sldChg>
      <pc:sldChg chg="modSp add mod">
        <pc:chgData name="Joel Mitchell" userId="b9eb93e9caeb5efe" providerId="LiveId" clId="{DF90A3CB-9CA0-462D-A21D-E0D74423AC39}" dt="2026-01-29T18:11:10.682" v="270" actId="20577"/>
        <pc:sldMkLst>
          <pc:docMk/>
          <pc:sldMk cId="376683061" sldId="529"/>
        </pc:sldMkLst>
        <pc:spChg chg="mod">
          <ac:chgData name="Joel Mitchell" userId="b9eb93e9caeb5efe" providerId="LiveId" clId="{DF90A3CB-9CA0-462D-A21D-E0D74423AC39}" dt="2026-01-29T18:11:02.786" v="264" actId="20577"/>
          <ac:spMkLst>
            <pc:docMk/>
            <pc:sldMk cId="376683061" sldId="529"/>
            <ac:spMk id="2" creationId="{80A22A32-6F80-B296-B2A0-99FF49377D72}"/>
          </ac:spMkLst>
        </pc:spChg>
        <pc:spChg chg="mod">
          <ac:chgData name="Joel Mitchell" userId="b9eb93e9caeb5efe" providerId="LiveId" clId="{DF90A3CB-9CA0-462D-A21D-E0D74423AC39}" dt="2026-01-29T18:11:10.682" v="270" actId="20577"/>
          <ac:spMkLst>
            <pc:docMk/>
            <pc:sldMk cId="376683061" sldId="529"/>
            <ac:spMk id="3" creationId="{951E6CF9-B481-03C5-1012-4984606EDA29}"/>
          </ac:spMkLst>
        </pc:spChg>
      </pc:sldChg>
      <pc:sldChg chg="add">
        <pc:chgData name="Joel Mitchell" userId="b9eb93e9caeb5efe" providerId="LiveId" clId="{DF90A3CB-9CA0-462D-A21D-E0D74423AC39}" dt="2026-01-29T18:15:20.936" v="271"/>
        <pc:sldMkLst>
          <pc:docMk/>
          <pc:sldMk cId="3786939952" sldId="530"/>
        </pc:sldMkLst>
      </pc:sldChg>
      <pc:sldChg chg="modSp add mod">
        <pc:chgData name="Joel Mitchell" userId="b9eb93e9caeb5efe" providerId="LiveId" clId="{DF90A3CB-9CA0-462D-A21D-E0D74423AC39}" dt="2026-01-29T18:24:08.419" v="274" actId="20577"/>
        <pc:sldMkLst>
          <pc:docMk/>
          <pc:sldMk cId="1723858472" sldId="531"/>
        </pc:sldMkLst>
        <pc:spChg chg="mod">
          <ac:chgData name="Joel Mitchell" userId="b9eb93e9caeb5efe" providerId="LiveId" clId="{DF90A3CB-9CA0-462D-A21D-E0D74423AC39}" dt="2026-01-29T18:24:08.419" v="274" actId="20577"/>
          <ac:spMkLst>
            <pc:docMk/>
            <pc:sldMk cId="1723858472" sldId="531"/>
            <ac:spMk id="2" creationId="{80A22A32-6F80-B296-B2A0-99FF49377D72}"/>
          </ac:spMkLst>
        </pc:spChg>
        <pc:spChg chg="mod">
          <ac:chgData name="Joel Mitchell" userId="b9eb93e9caeb5efe" providerId="LiveId" clId="{DF90A3CB-9CA0-462D-A21D-E0D74423AC39}" dt="2026-01-29T18:24:05.266" v="273"/>
          <ac:spMkLst>
            <pc:docMk/>
            <pc:sldMk cId="1723858472" sldId="531"/>
            <ac:spMk id="3" creationId="{951E6CF9-B481-03C5-1012-4984606EDA29}"/>
          </ac:spMkLst>
        </pc:spChg>
      </pc:sldChg>
      <pc:sldChg chg="modSp add mod">
        <pc:chgData name="Joel Mitchell" userId="b9eb93e9caeb5efe" providerId="LiveId" clId="{DF90A3CB-9CA0-462D-A21D-E0D74423AC39}" dt="2026-01-29T18:27:11.973" v="300"/>
        <pc:sldMkLst>
          <pc:docMk/>
          <pc:sldMk cId="2924928009" sldId="532"/>
        </pc:sldMkLst>
        <pc:spChg chg="mod">
          <ac:chgData name="Joel Mitchell" userId="b9eb93e9caeb5efe" providerId="LiveId" clId="{DF90A3CB-9CA0-462D-A21D-E0D74423AC39}" dt="2026-01-29T18:26:53.850" v="292" actId="20577"/>
          <ac:spMkLst>
            <pc:docMk/>
            <pc:sldMk cId="2924928009" sldId="532"/>
            <ac:spMk id="2" creationId="{80A22A32-6F80-B296-B2A0-99FF49377D72}"/>
          </ac:spMkLst>
        </pc:spChg>
        <pc:spChg chg="mod">
          <ac:chgData name="Joel Mitchell" userId="b9eb93e9caeb5efe" providerId="LiveId" clId="{DF90A3CB-9CA0-462D-A21D-E0D74423AC39}" dt="2026-01-29T18:27:11.973" v="300"/>
          <ac:spMkLst>
            <pc:docMk/>
            <pc:sldMk cId="2924928009" sldId="532"/>
            <ac:spMk id="3" creationId="{951E6CF9-B481-03C5-1012-4984606EDA29}"/>
          </ac:spMkLst>
        </pc:spChg>
      </pc:sldChg>
      <pc:sldChg chg="modSp add mod">
        <pc:chgData name="Joel Mitchell" userId="b9eb93e9caeb5efe" providerId="LiveId" clId="{DF90A3CB-9CA0-462D-A21D-E0D74423AC39}" dt="2026-01-29T18:29:51.552" v="337" actId="20577"/>
        <pc:sldMkLst>
          <pc:docMk/>
          <pc:sldMk cId="3435558241" sldId="533"/>
        </pc:sldMkLst>
        <pc:spChg chg="mod">
          <ac:chgData name="Joel Mitchell" userId="b9eb93e9caeb5efe" providerId="LiveId" clId="{DF90A3CB-9CA0-462D-A21D-E0D74423AC39}" dt="2026-01-29T18:29:51.552" v="337" actId="20577"/>
          <ac:spMkLst>
            <pc:docMk/>
            <pc:sldMk cId="3435558241" sldId="533"/>
            <ac:spMk id="2" creationId="{80A22A32-6F80-B296-B2A0-99FF49377D72}"/>
          </ac:spMkLst>
        </pc:spChg>
        <pc:spChg chg="mod">
          <ac:chgData name="Joel Mitchell" userId="b9eb93e9caeb5efe" providerId="LiveId" clId="{DF90A3CB-9CA0-462D-A21D-E0D74423AC39}" dt="2026-01-29T18:29:43.928" v="335" actId="20577"/>
          <ac:spMkLst>
            <pc:docMk/>
            <pc:sldMk cId="3435558241" sldId="533"/>
            <ac:spMk id="3" creationId="{951E6CF9-B481-03C5-1012-4984606EDA29}"/>
          </ac:spMkLst>
        </pc:spChg>
      </pc:sldChg>
      <pc:sldChg chg="modSp add mod">
        <pc:chgData name="Joel Mitchell" userId="b9eb93e9caeb5efe" providerId="LiveId" clId="{DF90A3CB-9CA0-462D-A21D-E0D74423AC39}" dt="2026-01-29T18:30:18.157" v="350" actId="20577"/>
        <pc:sldMkLst>
          <pc:docMk/>
          <pc:sldMk cId="3201680607" sldId="534"/>
        </pc:sldMkLst>
        <pc:spChg chg="mod">
          <ac:chgData name="Joel Mitchell" userId="b9eb93e9caeb5efe" providerId="LiveId" clId="{DF90A3CB-9CA0-462D-A21D-E0D74423AC39}" dt="2026-01-29T18:30:10.990" v="344" actId="20577"/>
          <ac:spMkLst>
            <pc:docMk/>
            <pc:sldMk cId="3201680607" sldId="534"/>
            <ac:spMk id="2" creationId="{80A22A32-6F80-B296-B2A0-99FF49377D72}"/>
          </ac:spMkLst>
        </pc:spChg>
        <pc:spChg chg="mod">
          <ac:chgData name="Joel Mitchell" userId="b9eb93e9caeb5efe" providerId="LiveId" clId="{DF90A3CB-9CA0-462D-A21D-E0D74423AC39}" dt="2026-01-29T18:30:18.157" v="350" actId="20577"/>
          <ac:spMkLst>
            <pc:docMk/>
            <pc:sldMk cId="3201680607" sldId="534"/>
            <ac:spMk id="3" creationId="{951E6CF9-B481-03C5-1012-4984606EDA29}"/>
          </ac:spMkLst>
        </pc:spChg>
      </pc:sldChg>
      <pc:sldChg chg="modSp add mod">
        <pc:chgData name="Joel Mitchell" userId="b9eb93e9caeb5efe" providerId="LiveId" clId="{DF90A3CB-9CA0-462D-A21D-E0D74423AC39}" dt="2026-01-29T18:33:04.645" v="411" actId="20577"/>
        <pc:sldMkLst>
          <pc:docMk/>
          <pc:sldMk cId="3021098034" sldId="535"/>
        </pc:sldMkLst>
        <pc:spChg chg="mod">
          <ac:chgData name="Joel Mitchell" userId="b9eb93e9caeb5efe" providerId="LiveId" clId="{DF90A3CB-9CA0-462D-A21D-E0D74423AC39}" dt="2026-01-29T18:32:52.491" v="399" actId="20577"/>
          <ac:spMkLst>
            <pc:docMk/>
            <pc:sldMk cId="3021098034" sldId="535"/>
            <ac:spMk id="2" creationId="{80A22A32-6F80-B296-B2A0-99FF49377D72}"/>
          </ac:spMkLst>
        </pc:spChg>
        <pc:spChg chg="mod">
          <ac:chgData name="Joel Mitchell" userId="b9eb93e9caeb5efe" providerId="LiveId" clId="{DF90A3CB-9CA0-462D-A21D-E0D74423AC39}" dt="2026-01-29T18:33:04.645" v="411" actId="20577"/>
          <ac:spMkLst>
            <pc:docMk/>
            <pc:sldMk cId="3021098034" sldId="535"/>
            <ac:spMk id="3" creationId="{951E6CF9-B481-03C5-1012-4984606EDA29}"/>
          </ac:spMkLst>
        </pc:spChg>
      </pc:sldChg>
      <pc:sldChg chg="modSp add mod">
        <pc:chgData name="Joel Mitchell" userId="b9eb93e9caeb5efe" providerId="LiveId" clId="{DF90A3CB-9CA0-462D-A21D-E0D74423AC39}" dt="2026-01-29T18:32:39.754" v="379" actId="20577"/>
        <pc:sldMkLst>
          <pc:docMk/>
          <pc:sldMk cId="880864086" sldId="536"/>
        </pc:sldMkLst>
        <pc:spChg chg="mod">
          <ac:chgData name="Joel Mitchell" userId="b9eb93e9caeb5efe" providerId="LiveId" clId="{DF90A3CB-9CA0-462D-A21D-E0D74423AC39}" dt="2026-01-29T18:32:35.112" v="376" actId="20577"/>
          <ac:spMkLst>
            <pc:docMk/>
            <pc:sldMk cId="880864086" sldId="536"/>
            <ac:spMk id="2" creationId="{80A22A32-6F80-B296-B2A0-99FF49377D72}"/>
          </ac:spMkLst>
        </pc:spChg>
        <pc:spChg chg="mod">
          <ac:chgData name="Joel Mitchell" userId="b9eb93e9caeb5efe" providerId="LiveId" clId="{DF90A3CB-9CA0-462D-A21D-E0D74423AC39}" dt="2026-01-29T18:32:39.754" v="379" actId="20577"/>
          <ac:spMkLst>
            <pc:docMk/>
            <pc:sldMk cId="880864086" sldId="536"/>
            <ac:spMk id="3" creationId="{951E6CF9-B481-03C5-1012-4984606EDA29}"/>
          </ac:spMkLst>
        </pc:spChg>
      </pc:sldChg>
      <pc:sldChg chg="modSp add mod">
        <pc:chgData name="Joel Mitchell" userId="b9eb93e9caeb5efe" providerId="LiveId" clId="{DF90A3CB-9CA0-462D-A21D-E0D74423AC39}" dt="2026-01-29T18:37:21.789" v="421" actId="20577"/>
        <pc:sldMkLst>
          <pc:docMk/>
          <pc:sldMk cId="1851754559" sldId="537"/>
        </pc:sldMkLst>
        <pc:spChg chg="mod">
          <ac:chgData name="Joel Mitchell" userId="b9eb93e9caeb5efe" providerId="LiveId" clId="{DF90A3CB-9CA0-462D-A21D-E0D74423AC39}" dt="2026-01-29T18:33:29.405" v="417" actId="20577"/>
          <ac:spMkLst>
            <pc:docMk/>
            <pc:sldMk cId="1851754559" sldId="537"/>
            <ac:spMk id="2" creationId="{80A22A32-6F80-B296-B2A0-99FF49377D72}"/>
          </ac:spMkLst>
        </pc:spChg>
        <pc:spChg chg="mod">
          <ac:chgData name="Joel Mitchell" userId="b9eb93e9caeb5efe" providerId="LiveId" clId="{DF90A3CB-9CA0-462D-A21D-E0D74423AC39}" dt="2026-01-29T18:37:21.789" v="421" actId="20577"/>
          <ac:spMkLst>
            <pc:docMk/>
            <pc:sldMk cId="1851754559" sldId="537"/>
            <ac:spMk id="3" creationId="{951E6CF9-B481-03C5-1012-4984606EDA29}"/>
          </ac:spMkLst>
        </pc:spChg>
      </pc:sldChg>
      <pc:sldChg chg="modSp add mod">
        <pc:chgData name="Joel Mitchell" userId="b9eb93e9caeb5efe" providerId="LiveId" clId="{DF90A3CB-9CA0-462D-A21D-E0D74423AC39}" dt="2026-01-29T18:38:20.202" v="445" actId="20577"/>
        <pc:sldMkLst>
          <pc:docMk/>
          <pc:sldMk cId="669782472" sldId="538"/>
        </pc:sldMkLst>
        <pc:spChg chg="mod">
          <ac:chgData name="Joel Mitchell" userId="b9eb93e9caeb5efe" providerId="LiveId" clId="{DF90A3CB-9CA0-462D-A21D-E0D74423AC39}" dt="2026-01-29T18:38:07.352" v="441" actId="20577"/>
          <ac:spMkLst>
            <pc:docMk/>
            <pc:sldMk cId="669782472" sldId="538"/>
            <ac:spMk id="2" creationId="{80A22A32-6F80-B296-B2A0-99FF49377D72}"/>
          </ac:spMkLst>
        </pc:spChg>
        <pc:spChg chg="mod">
          <ac:chgData name="Joel Mitchell" userId="b9eb93e9caeb5efe" providerId="LiveId" clId="{DF90A3CB-9CA0-462D-A21D-E0D74423AC39}" dt="2026-01-29T18:38:20.202" v="445" actId="20577"/>
          <ac:spMkLst>
            <pc:docMk/>
            <pc:sldMk cId="669782472" sldId="538"/>
            <ac:spMk id="3" creationId="{951E6CF9-B481-03C5-1012-4984606EDA29}"/>
          </ac:spMkLst>
        </pc:spChg>
      </pc:sldChg>
      <pc:sldChg chg="modSp add mod modAnim">
        <pc:chgData name="Joel Mitchell" userId="b9eb93e9caeb5efe" providerId="LiveId" clId="{DF90A3CB-9CA0-462D-A21D-E0D74423AC39}" dt="2026-01-29T18:43:28.480" v="527" actId="27636"/>
        <pc:sldMkLst>
          <pc:docMk/>
          <pc:sldMk cId="543075987" sldId="539"/>
        </pc:sldMkLst>
        <pc:spChg chg="mod">
          <ac:chgData name="Joel Mitchell" userId="b9eb93e9caeb5efe" providerId="LiveId" clId="{DF90A3CB-9CA0-462D-A21D-E0D74423AC39}" dt="2026-01-29T18:42:06.971" v="463" actId="20577"/>
          <ac:spMkLst>
            <pc:docMk/>
            <pc:sldMk cId="543075987" sldId="539"/>
            <ac:spMk id="2" creationId="{80A22A32-6F80-B296-B2A0-99FF49377D72}"/>
          </ac:spMkLst>
        </pc:spChg>
        <pc:spChg chg="mod">
          <ac:chgData name="Joel Mitchell" userId="b9eb93e9caeb5efe" providerId="LiveId" clId="{DF90A3CB-9CA0-462D-A21D-E0D74423AC39}" dt="2026-01-29T18:43:28.480" v="527" actId="27636"/>
          <ac:spMkLst>
            <pc:docMk/>
            <pc:sldMk cId="543075987" sldId="539"/>
            <ac:spMk id="3" creationId="{951E6CF9-B481-03C5-1012-4984606EDA29}"/>
          </ac:spMkLst>
        </pc:spChg>
      </pc:sldChg>
      <pc:sldChg chg="modSp add mod">
        <pc:chgData name="Joel Mitchell" userId="b9eb93e9caeb5efe" providerId="LiveId" clId="{DF90A3CB-9CA0-462D-A21D-E0D74423AC39}" dt="2026-01-29T18:45:49.001" v="552" actId="20577"/>
        <pc:sldMkLst>
          <pc:docMk/>
          <pc:sldMk cId="1116749962" sldId="540"/>
        </pc:sldMkLst>
        <pc:spChg chg="mod">
          <ac:chgData name="Joel Mitchell" userId="b9eb93e9caeb5efe" providerId="LiveId" clId="{DF90A3CB-9CA0-462D-A21D-E0D74423AC39}" dt="2026-01-29T18:45:34.329" v="542" actId="20577"/>
          <ac:spMkLst>
            <pc:docMk/>
            <pc:sldMk cId="1116749962" sldId="540"/>
            <ac:spMk id="2" creationId="{80A22A32-6F80-B296-B2A0-99FF49377D72}"/>
          </ac:spMkLst>
        </pc:spChg>
        <pc:spChg chg="mod">
          <ac:chgData name="Joel Mitchell" userId="b9eb93e9caeb5efe" providerId="LiveId" clId="{DF90A3CB-9CA0-462D-A21D-E0D74423AC39}" dt="2026-01-29T18:45:49.001" v="552" actId="20577"/>
          <ac:spMkLst>
            <pc:docMk/>
            <pc:sldMk cId="1116749962" sldId="540"/>
            <ac:spMk id="3" creationId="{951E6CF9-B481-03C5-1012-4984606EDA29}"/>
          </ac:spMkLst>
        </pc:spChg>
      </pc:sldChg>
      <pc:sldChg chg="modSp add mod">
        <pc:chgData name="Joel Mitchell" userId="b9eb93e9caeb5efe" providerId="LiveId" clId="{DF90A3CB-9CA0-462D-A21D-E0D74423AC39}" dt="2026-01-29T18:46:59.789" v="574" actId="20577"/>
        <pc:sldMkLst>
          <pc:docMk/>
          <pc:sldMk cId="2675064398" sldId="541"/>
        </pc:sldMkLst>
        <pc:spChg chg="mod">
          <ac:chgData name="Joel Mitchell" userId="b9eb93e9caeb5efe" providerId="LiveId" clId="{DF90A3CB-9CA0-462D-A21D-E0D74423AC39}" dt="2026-01-29T18:46:59.789" v="574" actId="20577"/>
          <ac:spMkLst>
            <pc:docMk/>
            <pc:sldMk cId="2675064398" sldId="541"/>
            <ac:spMk id="2" creationId="{80A22A32-6F80-B296-B2A0-99FF49377D72}"/>
          </ac:spMkLst>
        </pc:spChg>
        <pc:spChg chg="mod">
          <ac:chgData name="Joel Mitchell" userId="b9eb93e9caeb5efe" providerId="LiveId" clId="{DF90A3CB-9CA0-462D-A21D-E0D74423AC39}" dt="2026-01-29T18:46:53.891" v="560" actId="20577"/>
          <ac:spMkLst>
            <pc:docMk/>
            <pc:sldMk cId="2675064398" sldId="541"/>
            <ac:spMk id="3" creationId="{951E6CF9-B481-03C5-1012-4984606EDA29}"/>
          </ac:spMkLst>
        </pc:spChg>
      </pc:sldChg>
      <pc:sldChg chg="modSp add mod">
        <pc:chgData name="Joel Mitchell" userId="b9eb93e9caeb5efe" providerId="LiveId" clId="{DF90A3CB-9CA0-462D-A21D-E0D74423AC39}" dt="2026-01-29T18:47:34.668" v="582" actId="20577"/>
        <pc:sldMkLst>
          <pc:docMk/>
          <pc:sldMk cId="4191428782" sldId="542"/>
        </pc:sldMkLst>
        <pc:spChg chg="mod">
          <ac:chgData name="Joel Mitchell" userId="b9eb93e9caeb5efe" providerId="LiveId" clId="{DF90A3CB-9CA0-462D-A21D-E0D74423AC39}" dt="2026-01-29T18:47:34.668" v="582" actId="20577"/>
          <ac:spMkLst>
            <pc:docMk/>
            <pc:sldMk cId="4191428782" sldId="542"/>
            <ac:spMk id="2" creationId="{80A22A32-6F80-B296-B2A0-99FF49377D72}"/>
          </ac:spMkLst>
        </pc:spChg>
        <pc:spChg chg="mod">
          <ac:chgData name="Joel Mitchell" userId="b9eb93e9caeb5efe" providerId="LiveId" clId="{DF90A3CB-9CA0-462D-A21D-E0D74423AC39}" dt="2026-01-29T18:47:31.188" v="578" actId="20577"/>
          <ac:spMkLst>
            <pc:docMk/>
            <pc:sldMk cId="4191428782" sldId="542"/>
            <ac:spMk id="3" creationId="{951E6CF9-B481-03C5-1012-4984606EDA29}"/>
          </ac:spMkLst>
        </pc:spChg>
      </pc:sldChg>
      <pc:sldChg chg="modSp add mod">
        <pc:chgData name="Joel Mitchell" userId="b9eb93e9caeb5efe" providerId="LiveId" clId="{DF90A3CB-9CA0-462D-A21D-E0D74423AC39}" dt="2026-01-29T18:49:33.082" v="605" actId="20577"/>
        <pc:sldMkLst>
          <pc:docMk/>
          <pc:sldMk cId="3969852846" sldId="543"/>
        </pc:sldMkLst>
        <pc:spChg chg="mod">
          <ac:chgData name="Joel Mitchell" userId="b9eb93e9caeb5efe" providerId="LiveId" clId="{DF90A3CB-9CA0-462D-A21D-E0D74423AC39}" dt="2026-01-29T18:49:19.360" v="593" actId="20577"/>
          <ac:spMkLst>
            <pc:docMk/>
            <pc:sldMk cId="3969852846" sldId="543"/>
            <ac:spMk id="2" creationId="{80A22A32-6F80-B296-B2A0-99FF49377D72}"/>
          </ac:spMkLst>
        </pc:spChg>
        <pc:spChg chg="mod">
          <ac:chgData name="Joel Mitchell" userId="b9eb93e9caeb5efe" providerId="LiveId" clId="{DF90A3CB-9CA0-462D-A21D-E0D74423AC39}" dt="2026-01-29T18:49:33.082" v="605" actId="20577"/>
          <ac:spMkLst>
            <pc:docMk/>
            <pc:sldMk cId="3969852846" sldId="543"/>
            <ac:spMk id="3" creationId="{951E6CF9-B481-03C5-1012-4984606EDA29}"/>
          </ac:spMkLst>
        </pc:spChg>
      </pc:sldChg>
      <pc:sldChg chg="modSp add mod">
        <pc:chgData name="Joel Mitchell" userId="b9eb93e9caeb5efe" providerId="LiveId" clId="{DF90A3CB-9CA0-462D-A21D-E0D74423AC39}" dt="2026-01-29T18:51:28.405" v="644" actId="20577"/>
        <pc:sldMkLst>
          <pc:docMk/>
          <pc:sldMk cId="506178736" sldId="544"/>
        </pc:sldMkLst>
        <pc:spChg chg="mod">
          <ac:chgData name="Joel Mitchell" userId="b9eb93e9caeb5efe" providerId="LiveId" clId="{DF90A3CB-9CA0-462D-A21D-E0D74423AC39}" dt="2026-01-29T18:51:19.157" v="638" actId="20577"/>
          <ac:spMkLst>
            <pc:docMk/>
            <pc:sldMk cId="506178736" sldId="544"/>
            <ac:spMk id="2" creationId="{80A22A32-6F80-B296-B2A0-99FF49377D72}"/>
          </ac:spMkLst>
        </pc:spChg>
        <pc:spChg chg="mod">
          <ac:chgData name="Joel Mitchell" userId="b9eb93e9caeb5efe" providerId="LiveId" clId="{DF90A3CB-9CA0-462D-A21D-E0D74423AC39}" dt="2026-01-29T18:51:28.405" v="644" actId="20577"/>
          <ac:spMkLst>
            <pc:docMk/>
            <pc:sldMk cId="506178736" sldId="544"/>
            <ac:spMk id="3" creationId="{951E6CF9-B481-03C5-1012-4984606EDA29}"/>
          </ac:spMkLst>
        </pc:spChg>
      </pc:sldChg>
      <pc:sldChg chg="add">
        <pc:chgData name="Joel Mitchell" userId="b9eb93e9caeb5efe" providerId="LiveId" clId="{DF90A3CB-9CA0-462D-A21D-E0D74423AC39}" dt="2026-01-29T18:52:57.682" v="645"/>
        <pc:sldMkLst>
          <pc:docMk/>
          <pc:sldMk cId="215321011" sldId="545"/>
        </pc:sldMkLst>
      </pc:sldChg>
      <pc:sldChg chg="modSp add mod">
        <pc:chgData name="Joel Mitchell" userId="b9eb93e9caeb5efe" providerId="LiveId" clId="{DF90A3CB-9CA0-462D-A21D-E0D74423AC39}" dt="2026-01-29T19:17:20.041" v="676" actId="20577"/>
        <pc:sldMkLst>
          <pc:docMk/>
          <pc:sldMk cId="1380722176" sldId="546"/>
        </pc:sldMkLst>
        <pc:spChg chg="mod">
          <ac:chgData name="Joel Mitchell" userId="b9eb93e9caeb5efe" providerId="LiveId" clId="{DF90A3CB-9CA0-462D-A21D-E0D74423AC39}" dt="2026-01-29T19:16:58.581" v="662" actId="20577"/>
          <ac:spMkLst>
            <pc:docMk/>
            <pc:sldMk cId="1380722176" sldId="546"/>
            <ac:spMk id="2" creationId="{80A22A32-6F80-B296-B2A0-99FF49377D72}"/>
          </ac:spMkLst>
        </pc:spChg>
        <pc:spChg chg="mod">
          <ac:chgData name="Joel Mitchell" userId="b9eb93e9caeb5efe" providerId="LiveId" clId="{DF90A3CB-9CA0-462D-A21D-E0D74423AC39}" dt="2026-01-29T19:17:20.041" v="676" actId="20577"/>
          <ac:spMkLst>
            <pc:docMk/>
            <pc:sldMk cId="1380722176" sldId="546"/>
            <ac:spMk id="3" creationId="{951E6CF9-B481-03C5-1012-4984606EDA29}"/>
          </ac:spMkLst>
        </pc:spChg>
      </pc:sldChg>
      <pc:sldChg chg="modSp add mod modAnim">
        <pc:chgData name="Joel Mitchell" userId="b9eb93e9caeb5efe" providerId="LiveId" clId="{DF90A3CB-9CA0-462D-A21D-E0D74423AC39}" dt="2026-01-29T19:19:56.529" v="720"/>
        <pc:sldMkLst>
          <pc:docMk/>
          <pc:sldMk cId="479640520" sldId="547"/>
        </pc:sldMkLst>
        <pc:spChg chg="mod">
          <ac:chgData name="Joel Mitchell" userId="b9eb93e9caeb5efe" providerId="LiveId" clId="{DF90A3CB-9CA0-462D-A21D-E0D74423AC39}" dt="2026-01-29T19:18:15.905" v="681" actId="20577"/>
          <ac:spMkLst>
            <pc:docMk/>
            <pc:sldMk cId="479640520" sldId="547"/>
            <ac:spMk id="2" creationId="{80A22A32-6F80-B296-B2A0-99FF49377D72}"/>
          </ac:spMkLst>
        </pc:spChg>
        <pc:spChg chg="mod">
          <ac:chgData name="Joel Mitchell" userId="b9eb93e9caeb5efe" providerId="LiveId" clId="{DF90A3CB-9CA0-462D-A21D-E0D74423AC39}" dt="2026-01-29T19:19:47.791" v="719"/>
          <ac:spMkLst>
            <pc:docMk/>
            <pc:sldMk cId="479640520" sldId="547"/>
            <ac:spMk id="3" creationId="{951E6CF9-B481-03C5-1012-4984606EDA29}"/>
          </ac:spMkLst>
        </pc:spChg>
      </pc:sldChg>
      <pc:sldChg chg="modSp add mod">
        <pc:chgData name="Joel Mitchell" userId="b9eb93e9caeb5efe" providerId="LiveId" clId="{DF90A3CB-9CA0-462D-A21D-E0D74423AC39}" dt="2026-01-29T19:22:05.119" v="738" actId="20577"/>
        <pc:sldMkLst>
          <pc:docMk/>
          <pc:sldMk cId="2604010926" sldId="548"/>
        </pc:sldMkLst>
        <pc:spChg chg="mod">
          <ac:chgData name="Joel Mitchell" userId="b9eb93e9caeb5efe" providerId="LiveId" clId="{DF90A3CB-9CA0-462D-A21D-E0D74423AC39}" dt="2026-01-29T19:22:00.797" v="735" actId="20577"/>
          <ac:spMkLst>
            <pc:docMk/>
            <pc:sldMk cId="2604010926" sldId="548"/>
            <ac:spMk id="2" creationId="{80A22A32-6F80-B296-B2A0-99FF49377D72}"/>
          </ac:spMkLst>
        </pc:spChg>
        <pc:spChg chg="mod">
          <ac:chgData name="Joel Mitchell" userId="b9eb93e9caeb5efe" providerId="LiveId" clId="{DF90A3CB-9CA0-462D-A21D-E0D74423AC39}" dt="2026-01-29T19:22:05.119" v="738" actId="20577"/>
          <ac:spMkLst>
            <pc:docMk/>
            <pc:sldMk cId="2604010926" sldId="548"/>
            <ac:spMk id="3" creationId="{951E6CF9-B481-03C5-1012-4984606EDA29}"/>
          </ac:spMkLst>
        </pc:spChg>
      </pc:sldChg>
      <pc:sldChg chg="modSp add mod">
        <pc:chgData name="Joel Mitchell" userId="b9eb93e9caeb5efe" providerId="LiveId" clId="{DF90A3CB-9CA0-462D-A21D-E0D74423AC39}" dt="2026-01-29T19:34:37.046" v="766" actId="20577"/>
        <pc:sldMkLst>
          <pc:docMk/>
          <pc:sldMk cId="38567137" sldId="549"/>
        </pc:sldMkLst>
        <pc:spChg chg="mod">
          <ac:chgData name="Joel Mitchell" userId="b9eb93e9caeb5efe" providerId="LiveId" clId="{DF90A3CB-9CA0-462D-A21D-E0D74423AC39}" dt="2026-01-29T19:34:22.468" v="754" actId="20577"/>
          <ac:spMkLst>
            <pc:docMk/>
            <pc:sldMk cId="38567137" sldId="549"/>
            <ac:spMk id="2" creationId="{80A22A32-6F80-B296-B2A0-99FF49377D72}"/>
          </ac:spMkLst>
        </pc:spChg>
        <pc:spChg chg="mod">
          <ac:chgData name="Joel Mitchell" userId="b9eb93e9caeb5efe" providerId="LiveId" clId="{DF90A3CB-9CA0-462D-A21D-E0D74423AC39}" dt="2026-01-29T19:34:37.046" v="766" actId="20577"/>
          <ac:spMkLst>
            <pc:docMk/>
            <pc:sldMk cId="38567137" sldId="549"/>
            <ac:spMk id="3" creationId="{951E6CF9-B481-03C5-1012-4984606EDA29}"/>
          </ac:spMkLst>
        </pc:spChg>
      </pc:sldChg>
      <pc:sldChg chg="add del">
        <pc:chgData name="Joel Mitchell" userId="b9eb93e9caeb5efe" providerId="LiveId" clId="{DF90A3CB-9CA0-462D-A21D-E0D74423AC39}" dt="2026-01-29T19:43:59.550" v="834" actId="47"/>
        <pc:sldMkLst>
          <pc:docMk/>
          <pc:sldMk cId="1071673721" sldId="550"/>
        </pc:sldMkLst>
      </pc:sldChg>
      <pc:sldChg chg="modSp add mod">
        <pc:chgData name="Joel Mitchell" userId="b9eb93e9caeb5efe" providerId="LiveId" clId="{DF90A3CB-9CA0-462D-A21D-E0D74423AC39}" dt="2026-01-29T19:39:32.634" v="784" actId="20577"/>
        <pc:sldMkLst>
          <pc:docMk/>
          <pc:sldMk cId="1151741678" sldId="551"/>
        </pc:sldMkLst>
        <pc:spChg chg="mod">
          <ac:chgData name="Joel Mitchell" userId="b9eb93e9caeb5efe" providerId="LiveId" clId="{DF90A3CB-9CA0-462D-A21D-E0D74423AC39}" dt="2026-01-29T19:39:32.634" v="784" actId="20577"/>
          <ac:spMkLst>
            <pc:docMk/>
            <pc:sldMk cId="1151741678" sldId="551"/>
            <ac:spMk id="2" creationId="{80A22A32-6F80-B296-B2A0-99FF49377D72}"/>
          </ac:spMkLst>
        </pc:spChg>
        <pc:spChg chg="mod">
          <ac:chgData name="Joel Mitchell" userId="b9eb93e9caeb5efe" providerId="LiveId" clId="{DF90A3CB-9CA0-462D-A21D-E0D74423AC39}" dt="2026-01-29T19:39:27.695" v="769"/>
          <ac:spMkLst>
            <pc:docMk/>
            <pc:sldMk cId="1151741678" sldId="551"/>
            <ac:spMk id="3" creationId="{951E6CF9-B481-03C5-1012-4984606EDA29}"/>
          </ac:spMkLst>
        </pc:spChg>
      </pc:sldChg>
      <pc:sldChg chg="modSp add mod">
        <pc:chgData name="Joel Mitchell" userId="b9eb93e9caeb5efe" providerId="LiveId" clId="{DF90A3CB-9CA0-462D-A21D-E0D74423AC39}" dt="2026-01-29T19:46:24.433" v="836" actId="207"/>
        <pc:sldMkLst>
          <pc:docMk/>
          <pc:sldMk cId="427478394" sldId="552"/>
        </pc:sldMkLst>
        <pc:spChg chg="mod">
          <ac:chgData name="Joel Mitchell" userId="b9eb93e9caeb5efe" providerId="LiveId" clId="{DF90A3CB-9CA0-462D-A21D-E0D74423AC39}" dt="2026-01-29T19:41:37.524" v="800" actId="20577"/>
          <ac:spMkLst>
            <pc:docMk/>
            <pc:sldMk cId="427478394" sldId="552"/>
            <ac:spMk id="2" creationId="{80A22A32-6F80-B296-B2A0-99FF49377D72}"/>
          </ac:spMkLst>
        </pc:spChg>
        <pc:spChg chg="mod">
          <ac:chgData name="Joel Mitchell" userId="b9eb93e9caeb5efe" providerId="LiveId" clId="{DF90A3CB-9CA0-462D-A21D-E0D74423AC39}" dt="2026-01-29T19:46:24.433" v="836" actId="207"/>
          <ac:spMkLst>
            <pc:docMk/>
            <pc:sldMk cId="427478394" sldId="552"/>
            <ac:spMk id="3" creationId="{951E6CF9-B481-03C5-1012-4984606EDA29}"/>
          </ac:spMkLst>
        </pc:spChg>
      </pc:sldChg>
      <pc:sldChg chg="modSp add mod">
        <pc:chgData name="Joel Mitchell" userId="b9eb93e9caeb5efe" providerId="LiveId" clId="{DF90A3CB-9CA0-462D-A21D-E0D74423AC39}" dt="2026-01-29T19:46:39.415" v="857" actId="20577"/>
        <pc:sldMkLst>
          <pc:docMk/>
          <pc:sldMk cId="2062043213" sldId="553"/>
        </pc:sldMkLst>
        <pc:spChg chg="mod">
          <ac:chgData name="Joel Mitchell" userId="b9eb93e9caeb5efe" providerId="LiveId" clId="{DF90A3CB-9CA0-462D-A21D-E0D74423AC39}" dt="2026-01-29T19:46:39.415" v="857" actId="20577"/>
          <ac:spMkLst>
            <pc:docMk/>
            <pc:sldMk cId="2062043213" sldId="553"/>
            <ac:spMk id="2" creationId="{80A22A32-6F80-B296-B2A0-99FF49377D72}"/>
          </ac:spMkLst>
        </pc:spChg>
        <pc:spChg chg="mod">
          <ac:chgData name="Joel Mitchell" userId="b9eb93e9caeb5efe" providerId="LiveId" clId="{DF90A3CB-9CA0-462D-A21D-E0D74423AC39}" dt="2026-01-29T19:43:35.057" v="833" actId="20577"/>
          <ac:spMkLst>
            <pc:docMk/>
            <pc:sldMk cId="2062043213" sldId="553"/>
            <ac:spMk id="3" creationId="{951E6CF9-B481-03C5-1012-4984606EDA29}"/>
          </ac:spMkLst>
        </pc:spChg>
      </pc:sldChg>
      <pc:sldChg chg="modSp add mod modAnim">
        <pc:chgData name="Joel Mitchell" userId="b9eb93e9caeb5efe" providerId="LiveId" clId="{DF90A3CB-9CA0-462D-A21D-E0D74423AC39}" dt="2026-01-29T20:03:07.093" v="1097" actId="20577"/>
        <pc:sldMkLst>
          <pc:docMk/>
          <pc:sldMk cId="1124404678" sldId="554"/>
        </pc:sldMkLst>
        <pc:spChg chg="mod">
          <ac:chgData name="Joel Mitchell" userId="b9eb93e9caeb5efe" providerId="LiveId" clId="{DF90A3CB-9CA0-462D-A21D-E0D74423AC39}" dt="2026-01-29T20:01:59.201" v="960" actId="20577"/>
          <ac:spMkLst>
            <pc:docMk/>
            <pc:sldMk cId="1124404678" sldId="554"/>
            <ac:spMk id="2" creationId="{80A22A32-6F80-B296-B2A0-99FF49377D72}"/>
          </ac:spMkLst>
        </pc:spChg>
        <pc:spChg chg="mod">
          <ac:chgData name="Joel Mitchell" userId="b9eb93e9caeb5efe" providerId="LiveId" clId="{DF90A3CB-9CA0-462D-A21D-E0D74423AC39}" dt="2026-01-29T20:03:07.093" v="1097" actId="20577"/>
          <ac:spMkLst>
            <pc:docMk/>
            <pc:sldMk cId="1124404678" sldId="554"/>
            <ac:spMk id="3" creationId="{951E6CF9-B481-03C5-1012-4984606EDA29}"/>
          </ac:spMkLst>
        </pc:spChg>
      </pc:sldChg>
      <pc:sldChg chg="modSp add mod">
        <pc:chgData name="Joel Mitchell" userId="b9eb93e9caeb5efe" providerId="LiveId" clId="{DF90A3CB-9CA0-462D-A21D-E0D74423AC39}" dt="2026-01-29T20:08:03.162" v="1116" actId="20577"/>
        <pc:sldMkLst>
          <pc:docMk/>
          <pc:sldMk cId="4052931567" sldId="555"/>
        </pc:sldMkLst>
        <pc:spChg chg="mod">
          <ac:chgData name="Joel Mitchell" userId="b9eb93e9caeb5efe" providerId="LiveId" clId="{DF90A3CB-9CA0-462D-A21D-E0D74423AC39}" dt="2026-01-29T20:07:57.959" v="1113" actId="20577"/>
          <ac:spMkLst>
            <pc:docMk/>
            <pc:sldMk cId="4052931567" sldId="555"/>
            <ac:spMk id="2" creationId="{80A22A32-6F80-B296-B2A0-99FF49377D72}"/>
          </ac:spMkLst>
        </pc:spChg>
        <pc:spChg chg="mod">
          <ac:chgData name="Joel Mitchell" userId="b9eb93e9caeb5efe" providerId="LiveId" clId="{DF90A3CB-9CA0-462D-A21D-E0D74423AC39}" dt="2026-01-29T20:08:03.162" v="1116" actId="20577"/>
          <ac:spMkLst>
            <pc:docMk/>
            <pc:sldMk cId="4052931567" sldId="555"/>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1/29/2026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91521-384C-48A6-9C73-FF6955DD45F8}" type="slidenum">
              <a:rPr lang="en-US" smtClean="0"/>
              <a:t>1</a:t>
            </a:fld>
            <a:endParaRPr lang="en-US"/>
          </a:p>
        </p:txBody>
      </p:sp>
    </p:spTree>
    <p:extLst>
      <p:ext uri="{BB962C8B-B14F-4D97-AF65-F5344CB8AC3E}">
        <p14:creationId xmlns:p14="http://schemas.microsoft.com/office/powerpoint/2010/main" val="308029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1/29/2026</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b="1" dirty="0">
                <a:solidFill>
                  <a:schemeClr val="accent1">
                    <a:lumMod val="20000"/>
                    <a:lumOff val="80000"/>
                  </a:schemeClr>
                </a:solidFill>
              </a:rPr>
              <a:t>The High Priestly Prayer (Part 1)</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17:1-12</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16:33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have said these things to you, that in me you may have peace. In the world you will have tribulation. But take heart; I have overcome the world.”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80865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Prayer in Jesus’ Name</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15:16 – You did not choose me, but I chose you and appointed you that you should go and bear fruit and that your fruit should abide, so that whatever you ask the Father in my name, he may give it to you.</a:t>
            </a:r>
          </a:p>
          <a:p>
            <a:pPr marL="36900" indent="0">
              <a:buNone/>
            </a:pPr>
            <a:r>
              <a:rPr lang="en-US" sz="4600" dirty="0">
                <a:solidFill>
                  <a:schemeClr val="accent1">
                    <a:lumMod val="20000"/>
                    <a:lumOff val="80000"/>
                  </a:schemeClr>
                </a:solidFill>
              </a:rPr>
              <a:t>16:24 –  Until now you have asked nothing in my name. Ask, and you will receive, that your joy may be full.</a:t>
            </a:r>
          </a:p>
        </p:txBody>
      </p:sp>
    </p:spTree>
    <p:extLst>
      <p:ext uri="{BB962C8B-B14F-4D97-AF65-F5344CB8AC3E}">
        <p14:creationId xmlns:p14="http://schemas.microsoft.com/office/powerpoint/2010/main" val="428343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Glory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1-5</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When Jesus had spoken these words, he lifted up his eyes to heaven, and said, “Father, the hour has come; glorify your Son that the Son may glorify you,</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643811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Jesus’ Hour</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7:30 – So they were seeking to arrest him, but no one laid a hand on him, because his hour had not yet come.</a:t>
            </a:r>
          </a:p>
          <a:p>
            <a:pPr marL="36900" indent="0">
              <a:buNone/>
            </a:pPr>
            <a:r>
              <a:rPr lang="en-US" sz="4600" dirty="0">
                <a:solidFill>
                  <a:schemeClr val="accent1">
                    <a:lumMod val="20000"/>
                    <a:lumOff val="80000"/>
                  </a:schemeClr>
                </a:solidFill>
              </a:rPr>
              <a:t>8:20b – …but no one arrested him, because his hour had not yet come.</a:t>
            </a:r>
          </a:p>
          <a:p>
            <a:pPr marL="36900" indent="0">
              <a:buNone/>
            </a:pPr>
            <a:r>
              <a:rPr lang="en-US" sz="4600" dirty="0">
                <a:solidFill>
                  <a:schemeClr val="accent1">
                    <a:lumMod val="20000"/>
                    <a:lumOff val="80000"/>
                  </a:schemeClr>
                </a:solidFill>
              </a:rPr>
              <a:t>13:1a – Now before the Feast of the Passover, when Jesus knew that his hour had come to depart out of this world to the Father…</a:t>
            </a:r>
          </a:p>
        </p:txBody>
      </p:sp>
    </p:spTree>
    <p:extLst>
      <p:ext uri="{BB962C8B-B14F-4D97-AF65-F5344CB8AC3E}">
        <p14:creationId xmlns:p14="http://schemas.microsoft.com/office/powerpoint/2010/main" val="269393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since you have given him authority over all flesh, to give eternal life to all whom you have given him. And this is eternal life, that they know you, the only true God, and Jesus Christ whom you have sent. I glorified you on earth, having accomplished the work that you gave me to do.</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55269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25:34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Then the King will say to those on his right, ‘Come, you who are blessed by my Father, inherit the kingdom prepared for you from the foundation of the world.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75332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25:35-36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 For I was hungry and you gave me food, I was thirsty and you gave me drink, I was a stranger [foreigner] and you welcomed me, I was naked and you clothed me, I was sick and you visited me, I was in prison and you came to 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92069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25:37-40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Then the righteous will answer him, saying, ‘Lord, when did we see you hungry and feed you, or thirsty and give you drink? And when did we see you a stranger and welcome you, or naked and clothe you? And when did we see you sick or in prison and visit you?’ And the King will answer them, ‘Truly, I say to you, as you did it to one of the least of these my brothers, you did it to 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82550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25:41-43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“Then he will say to those on his left, ‘Depart from me, you cursed, into the eternal fire prepared for the devil and his angels. For I was hungry and you gave me no food, I was thirsty and you gave me no drink, I was a stranger [foreigner] and you did not welcome me, naked and you did not clothe me, sick and in prison and you did not visit 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71928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25:44-46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Then they also will answer, saying, ‘Lord, when did we see you hungry or thirsty or a stranger or naked or sick or in prison, and did not minister to you?’ Then he will answer them, saying, ‘Truly, I say to you, as you did not do it to one of the least of these, you did not do it to me.’ And these will go away into eternal punishment, but the righteous into eternal life.”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7668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since you have given him authority over all flesh, to give eternal life to all whom you have given him. And this is eternal life, that they know you, the only true God, and Jesus Christ whom you have sent. I glorified you on earth, having accomplished the work that you gave me to do.</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78693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now, Father, glorify me in your own presence with the glory that I had with you before the world existed.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723858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1:1-3…14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In the beginning was the Word, and the Word was with God, and the Word was God. He was in the beginning with God. All things were made through him, and without him was not any thing made that was made…And the Word became flesh and dwelt among us, and we have seen his glory, glory as of the only Son[d] from the Father, full of grace and truth.</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924928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2:5-8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Have this mind among yourselves, which is yours in Christ Jesus, who, though he was in the form of God, did not count equality with God a thing to be grasped, but emptied himself, by taking the form of a servant, being born in the likeness of men. And being found in human form, he humbled himself by becoming obedient to the point of death, even death on a cross.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43555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2:9-11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Therefore God has highly exalted him and bestowed on him the name that is above every name, so that at the name of Jesus every knee should bow, in heaven and on earth and under the earth, and every tongue confess that Jesus Christ is Lord, to the glory of God the Father.</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20168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Revelation 1:12-13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Then I turned to see the voice that was speaking to me, and on turning I saw seven golden lampstands, and in the midst of the lampstands one like a son of man, clothed with a long robe and with a golden sash around his chest.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88086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Revelation 1:14-16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 hairs of his head were white, like white wool, like snow. His eyes were like a flame of fire, his feet were like burnished bronze, refined in a furnace, and his voice was like the roar of many waters. In his right hand he held seven stars, from his mouth came a sharp two-edged sword, and his face was like the sun shining in full strength.</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02109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Revelation 1:17-18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When I saw him, I fell at his feet as though dead. But he laid his right hand on me, saying, “Fear not, I am the first and the last, and the living one. I died, and behold I am alive forevermore, and I have the keys of Death and Hades.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85175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Protection &amp; Unity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6-12</a:t>
            </a:r>
          </a:p>
        </p:txBody>
      </p:sp>
    </p:spTree>
    <p:extLst>
      <p:ext uri="{BB962C8B-B14F-4D97-AF65-F5344CB8AC3E}">
        <p14:creationId xmlns:p14="http://schemas.microsoft.com/office/powerpoint/2010/main" val="410256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17:6-8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“I have manifested your name to the people whom you gave me out of the world. Yours they were, and you gave them to me, and they have kept your word. Now they know that everything that you have given me is from you. For I have given them the words that you gave me, and they have received them and have come to know in truth that I came from you; and they have believed that you sent 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66978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Chosen &amp; Drawn</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6:44 – No one can come to me unless the Father who sent me draws him. And I will raise him up on the last day.</a:t>
            </a:r>
          </a:p>
          <a:p>
            <a:pPr marL="36900" indent="0">
              <a:buNone/>
            </a:pPr>
            <a:r>
              <a:rPr lang="en-US" sz="4600" dirty="0">
                <a:solidFill>
                  <a:schemeClr val="accent1">
                    <a:lumMod val="20000"/>
                    <a:lumOff val="80000"/>
                  </a:schemeClr>
                </a:solidFill>
              </a:rPr>
              <a:t>15:16 – You did not choose me, but I chose you and appointed you that you should go and bear fruit and that your fruit should abide, so that whatever you ask the Father in my name, he may give it to you.</a:t>
            </a:r>
          </a:p>
        </p:txBody>
      </p:sp>
    </p:spTree>
    <p:extLst>
      <p:ext uri="{BB962C8B-B14F-4D97-AF65-F5344CB8AC3E}">
        <p14:creationId xmlns:p14="http://schemas.microsoft.com/office/powerpoint/2010/main" val="54307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6:66-69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After this many of his disciples turned back and no longer walked with him. So Jesus said to the twelve, “Do you want to go away as well?” Simon Peter answered him, “Lord, to whom shall we go? You have the words of eternal life, and we have believed, and have come to know, that you are the Holy One of God.”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11674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10:9-11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 because, if you confess with your mouth that Jesus is Lord and believe in your heart that God raised him from the dead, you will be saved. For with the heart one believes and is justified, and with the mouth one confesses and is saved. For the Scripture says, “Everyone who believes in him will not be put to shame.”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67506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praying for them. I am not praying for the world but for those whom you have given me, for they are yours.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4191428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1:11-13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He came to his own, and his own people did not receive him. But to all who did receive him, who believed in his name, he gave the right to become children of God, who were born, not of blood nor of the will of the flesh nor of the will of man, but of God.</a:t>
            </a:r>
          </a:p>
        </p:txBody>
      </p:sp>
    </p:spTree>
    <p:extLst>
      <p:ext uri="{BB962C8B-B14F-4D97-AF65-F5344CB8AC3E}">
        <p14:creationId xmlns:p14="http://schemas.microsoft.com/office/powerpoint/2010/main" val="396985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10:13-15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 For “everyone who calls on the name of the Lord will be saved.”</a:t>
            </a:r>
          </a:p>
          <a:p>
            <a:pPr marL="36900" indent="0">
              <a:buNone/>
            </a:pPr>
            <a:r>
              <a:rPr lang="en-US" sz="4600" dirty="0">
                <a:solidFill>
                  <a:schemeClr val="accent1">
                    <a:lumMod val="20000"/>
                    <a:lumOff val="80000"/>
                  </a:schemeClr>
                </a:solidFill>
              </a:rPr>
              <a:t>How then will they call on him in whom they have not believed? And how are they to believe in him of whom they have never heard? And how are they to hear without someone preaching? And how are they to preach unless they are sent? As it is written, “How beautiful are the feet of those who preach the good news!”</a:t>
            </a:r>
          </a:p>
        </p:txBody>
      </p:sp>
    </p:spTree>
    <p:extLst>
      <p:ext uri="{BB962C8B-B14F-4D97-AF65-F5344CB8AC3E}">
        <p14:creationId xmlns:p14="http://schemas.microsoft.com/office/powerpoint/2010/main" val="50617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praying for them. I am not praying for the world but for those whom you have given me, for they are yours.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15321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8:31-34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What then shall we say to these things? If God is for us, who can be against us? He who did not spare his own Son but gave him up for us all, how will he not also with him graciously give us all things? Who shall bring any charge against God's elect? It is God who justifies. Who is to condemn? Christ Jesus is the one who died—more than that, who was raised—who is at the right hand of God, who indeed is interceding for us.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38072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All mine are yours, and yours are mine, and I am glorified in them.</a:t>
            </a:r>
          </a:p>
          <a:p>
            <a:pPr marL="36900" indent="0">
              <a:buNone/>
            </a:pPr>
            <a:r>
              <a:rPr lang="en-US" sz="4600" i="1" dirty="0">
                <a:solidFill>
                  <a:schemeClr val="accent1">
                    <a:lumMod val="20000"/>
                    <a:lumOff val="80000"/>
                  </a:schemeClr>
                </a:solidFill>
              </a:rPr>
              <a:t>Ephesians 1:18 – I pray that the eyes of your heart may be enlightened in order that you may know the hope to which he has called you, the riches of his glorious inheritance in his holy people,</a:t>
            </a:r>
          </a:p>
        </p:txBody>
      </p:sp>
    </p:spTree>
    <p:extLst>
      <p:ext uri="{BB962C8B-B14F-4D97-AF65-F5344CB8AC3E}">
        <p14:creationId xmlns:p14="http://schemas.microsoft.com/office/powerpoint/2010/main" val="47964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17:11-12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And I am no longer in the world, but they are in the world, and I am coming to you. Holy Father, keep them in your name, which you have given me, that they may be one, even as we are one. While I was with them, I kept them in your name, which you have given me. I have guarded them, and not one of them has been lost except the son of destruction, that the Scripture might be fulfilled.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60401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10:27-30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My sheep hear my voice, and I know them, and they follow me. I give them eternal life, and they will never perish, and no one will snatch them out of my hand. My Father, who has given them to me, is greater than all, and no one is able to snatch them out of the Father's hand. I and the Father are one.”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856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I am sure of this, that he who began a good work in you will bring it to completion at the day of Jesus Christ.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15174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1:3-5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Blessed be the God and Father of our Lord Jesus Christ! According to his great mercy, he has caused us to be born again to a living hope through the resurrection of Jesus Christ from the dead, to an inheritance that is imperishable, undefiled, and unfading, kept in heaven for </a:t>
            </a:r>
            <a:r>
              <a:rPr lang="en-US" sz="4600" dirty="0">
                <a:solidFill>
                  <a:schemeClr val="bg1"/>
                </a:solidFill>
                <a:highlight>
                  <a:srgbClr val="FFFF00"/>
                </a:highlight>
              </a:rPr>
              <a:t>you, who by God's power are being guarded through faith</a:t>
            </a:r>
            <a:r>
              <a:rPr lang="en-US" sz="4600" dirty="0">
                <a:solidFill>
                  <a:schemeClr val="bg1"/>
                </a:solidFill>
              </a:rPr>
              <a:t> </a:t>
            </a:r>
            <a:r>
              <a:rPr lang="en-US" sz="4600" dirty="0">
                <a:solidFill>
                  <a:schemeClr val="accent1">
                    <a:lumMod val="20000"/>
                    <a:lumOff val="80000"/>
                  </a:schemeClr>
                </a:solidFill>
              </a:rPr>
              <a:t>for a salvation ready to be revealed in the last time.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42747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Ephesians 1:13-14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In him you also, when you heard the word of truth, the gospel of your salvation, and believed in him, were sealed with the promised Holy Spirit, who is the guarantee [down payment] of our inheritance until we acquire possession of it, to the praise of his glory.</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06204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What God Does for His People</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He displays his glory through self-sacrificing love.</a:t>
            </a:r>
          </a:p>
          <a:p>
            <a:r>
              <a:rPr lang="en-US" sz="4600" dirty="0">
                <a:solidFill>
                  <a:schemeClr val="accent1">
                    <a:lumMod val="20000"/>
                    <a:lumOff val="80000"/>
                  </a:schemeClr>
                </a:solidFill>
              </a:rPr>
              <a:t>He gives us eternal life – fellowship with him.</a:t>
            </a:r>
          </a:p>
          <a:p>
            <a:r>
              <a:rPr lang="en-US" sz="4600" dirty="0">
                <a:solidFill>
                  <a:schemeClr val="accent1">
                    <a:lumMod val="20000"/>
                    <a:lumOff val="80000"/>
                  </a:schemeClr>
                </a:solidFill>
              </a:rPr>
              <a:t>He takes pleasure in doing this.</a:t>
            </a:r>
          </a:p>
        </p:txBody>
      </p:sp>
    </p:spTree>
    <p:extLst>
      <p:ext uri="{BB962C8B-B14F-4D97-AF65-F5344CB8AC3E}">
        <p14:creationId xmlns:p14="http://schemas.microsoft.com/office/powerpoint/2010/main" val="1124404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8:38-39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For I am sure that neither death nor life, nor angels nor rulers, nor things present nor things to come, nor powers</a:t>
            </a:r>
            <a:r>
              <a:rPr lang="en-US" sz="4600">
                <a:solidFill>
                  <a:schemeClr val="accent1">
                    <a:lumMod val="20000"/>
                    <a:lumOff val="80000"/>
                  </a:schemeClr>
                </a:solidFill>
              </a:rPr>
              <a:t>, nor </a:t>
            </a:r>
            <a:r>
              <a:rPr lang="en-US" sz="4600" dirty="0">
                <a:solidFill>
                  <a:schemeClr val="accent1">
                    <a:lumMod val="20000"/>
                    <a:lumOff val="80000"/>
                  </a:schemeClr>
                </a:solidFill>
              </a:rPr>
              <a:t>height nor depth, nor anything else in all creation, will be able to separate us from the love of God in Christ Jesus our Lord.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405293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10521</TotalTime>
  <Words>2323</Words>
  <Application>Microsoft Office PowerPoint</Application>
  <PresentationFormat>Widescreen</PresentationFormat>
  <Paragraphs>85</Paragraphs>
  <Slides>38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Aptos</vt:lpstr>
      <vt:lpstr>Calisto MT</vt:lpstr>
      <vt:lpstr>Wingdings 2</vt:lpstr>
      <vt:lpstr>Slate</vt:lpstr>
      <vt:lpstr>The High Priestly Prayer (Part 1)</vt:lpstr>
      <vt:lpstr>John 16:33</vt:lpstr>
      <vt:lpstr>Prayer in Jesus’ Name</vt:lpstr>
      <vt:lpstr>Glory</vt:lpstr>
      <vt:lpstr>John 17:1</vt:lpstr>
      <vt:lpstr>Jesus’ Hour</vt:lpstr>
      <vt:lpstr>John 17:2-4</vt:lpstr>
      <vt:lpstr>Matthew 25:34</vt:lpstr>
      <vt:lpstr>Matthew 25:35-36</vt:lpstr>
      <vt:lpstr>Matthew 25:37-40</vt:lpstr>
      <vt:lpstr>Matthew 25:41-43</vt:lpstr>
      <vt:lpstr>Matthew 25:44-46</vt:lpstr>
      <vt:lpstr>John 17:2-4</vt:lpstr>
      <vt:lpstr>John 17:5</vt:lpstr>
      <vt:lpstr>John 1:1-3…14</vt:lpstr>
      <vt:lpstr>Philippians 2:5-8</vt:lpstr>
      <vt:lpstr>Philippians 2:9-11</vt:lpstr>
      <vt:lpstr>Revelation 1:12-13</vt:lpstr>
      <vt:lpstr>Revelation 1:14-16</vt:lpstr>
      <vt:lpstr>Revelation 1:17-18</vt:lpstr>
      <vt:lpstr>Protection &amp; Unity</vt:lpstr>
      <vt:lpstr>John 17:6-8</vt:lpstr>
      <vt:lpstr>Chosen &amp; Drawn</vt:lpstr>
      <vt:lpstr>John 6:66-69</vt:lpstr>
      <vt:lpstr>Romans 10:9-11</vt:lpstr>
      <vt:lpstr>John 17:9</vt:lpstr>
      <vt:lpstr>John 1:11-13</vt:lpstr>
      <vt:lpstr>Romans 10:13-15</vt:lpstr>
      <vt:lpstr>John 17:9</vt:lpstr>
      <vt:lpstr>Romans 8:31-34</vt:lpstr>
      <vt:lpstr>John 17:10</vt:lpstr>
      <vt:lpstr>John 17:11-12</vt:lpstr>
      <vt:lpstr>John 10:27-30</vt:lpstr>
      <vt:lpstr>Philippians 1:6</vt:lpstr>
      <vt:lpstr>1 Peter 1:3-5</vt:lpstr>
      <vt:lpstr>Ephesians 1:13-14</vt:lpstr>
      <vt:lpstr>What God Does for His People</vt:lpstr>
      <vt:lpstr>Romans 8:38-39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35</cp:revision>
  <dcterms:created xsi:type="dcterms:W3CDTF">2024-11-14T19:43:50Z</dcterms:created>
  <dcterms:modified xsi:type="dcterms:W3CDTF">2026-01-29T20:08:05Z</dcterms:modified>
</cp:coreProperties>
</file>