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522" r:id="rId3"/>
    <p:sldId id="523" r:id="rId4"/>
    <p:sldId id="519" r:id="rId5"/>
    <p:sldId id="429" r:id="rId6"/>
    <p:sldId id="524" r:id="rId7"/>
    <p:sldId id="525" r:id="rId8"/>
    <p:sldId id="526" r:id="rId9"/>
    <p:sldId id="520" r:id="rId10"/>
    <p:sldId id="527" r:id="rId11"/>
    <p:sldId id="521" r:id="rId12"/>
    <p:sldId id="528" r:id="rId13"/>
    <p:sldId id="532" r:id="rId14"/>
    <p:sldId id="529" r:id="rId15"/>
    <p:sldId id="535" r:id="rId16"/>
    <p:sldId id="533" r:id="rId17"/>
    <p:sldId id="536" r:id="rId18"/>
    <p:sldId id="537" r:id="rId19"/>
    <p:sldId id="538" r:id="rId20"/>
    <p:sldId id="534" r:id="rId21"/>
    <p:sldId id="540" r:id="rId22"/>
    <p:sldId id="539" r:id="rId23"/>
    <p:sldId id="541" r:id="rId24"/>
    <p:sldId id="542" r:id="rId25"/>
    <p:sldId id="530" r:id="rId26"/>
    <p:sldId id="531" r:id="rId27"/>
    <p:sldId id="543" r:id="rId28"/>
    <p:sldId id="544" r:id="rId29"/>
    <p:sldId id="545" r:id="rId30"/>
    <p:sldId id="546" r:id="rId31"/>
    <p:sldId id="54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01CDE0-316B-46B7-9E22-3E1DABBE4D43}" v="1542" dt="2026-02-07T22:01:51.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75" d="100"/>
          <a:sy n="75" d="100"/>
        </p:scale>
        <p:origin x="690" y="29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Mitchell" userId="b9eb93e9caeb5efe" providerId="LiveId" clId="{DF90A3CB-9CA0-462D-A21D-E0D74423AC39}"/>
    <pc:docChg chg="undo custSel addSld delSld modSld sldOrd">
      <pc:chgData name="Joel Mitchell" userId="b9eb93e9caeb5efe" providerId="LiveId" clId="{DF90A3CB-9CA0-462D-A21D-E0D74423AC39}" dt="2026-02-08T01:15:22.337" v="2658" actId="20577"/>
      <pc:docMkLst>
        <pc:docMk/>
      </pc:docMkLst>
      <pc:sldChg chg="modSp mod">
        <pc:chgData name="Joel Mitchell" userId="b9eb93e9caeb5efe" providerId="LiveId" clId="{DF90A3CB-9CA0-462D-A21D-E0D74423AC39}" dt="2026-02-05T16:38:39.052" v="4" actId="20577"/>
        <pc:sldMkLst>
          <pc:docMk/>
          <pc:sldMk cId="1197323492" sldId="256"/>
        </pc:sldMkLst>
        <pc:spChg chg="mod">
          <ac:chgData name="Joel Mitchell" userId="b9eb93e9caeb5efe" providerId="LiveId" clId="{DF90A3CB-9CA0-462D-A21D-E0D74423AC39}" dt="2026-02-05T16:38:34.903" v="0" actId="20577"/>
          <ac:spMkLst>
            <pc:docMk/>
            <pc:sldMk cId="1197323492" sldId="256"/>
            <ac:spMk id="2" creationId="{6EDFF96C-51EE-FE25-FF94-86D3BA60C7CD}"/>
          </ac:spMkLst>
        </pc:spChg>
        <pc:spChg chg="mod">
          <ac:chgData name="Joel Mitchell" userId="b9eb93e9caeb5efe" providerId="LiveId" clId="{DF90A3CB-9CA0-462D-A21D-E0D74423AC39}" dt="2026-02-05T16:38:39.052" v="4" actId="20577"/>
          <ac:spMkLst>
            <pc:docMk/>
            <pc:sldMk cId="1197323492" sldId="256"/>
            <ac:spMk id="3" creationId="{7C60F394-8E19-A7D3-900C-59579C9165F9}"/>
          </ac:spMkLst>
        </pc:spChg>
      </pc:sldChg>
      <pc:sldChg chg="modSp mod">
        <pc:chgData name="Joel Mitchell" userId="b9eb93e9caeb5efe" providerId="LiveId" clId="{DF90A3CB-9CA0-462D-A21D-E0D74423AC39}" dt="2026-02-05T18:35:26.743" v="20" actId="20577"/>
        <pc:sldMkLst>
          <pc:docMk/>
          <pc:sldMk cId="3473176437" sldId="429"/>
        </pc:sldMkLst>
        <pc:spChg chg="mod">
          <ac:chgData name="Joel Mitchell" userId="b9eb93e9caeb5efe" providerId="LiveId" clId="{DF90A3CB-9CA0-462D-A21D-E0D74423AC39}" dt="2026-02-05T18:35:22.895" v="17" actId="20577"/>
          <ac:spMkLst>
            <pc:docMk/>
            <pc:sldMk cId="3473176437" sldId="429"/>
            <ac:spMk id="2" creationId="{A3CD54B9-BE5C-B950-83AE-1AFB5785096C}"/>
          </ac:spMkLst>
        </pc:spChg>
        <pc:spChg chg="mod">
          <ac:chgData name="Joel Mitchell" userId="b9eb93e9caeb5efe" providerId="LiveId" clId="{DF90A3CB-9CA0-462D-A21D-E0D74423AC39}" dt="2026-02-05T18:35:26.743" v="20" actId="20577"/>
          <ac:spMkLst>
            <pc:docMk/>
            <pc:sldMk cId="3473176437" sldId="429"/>
            <ac:spMk id="3" creationId="{4FC865A4-CB79-EBDF-7235-37544390E05C}"/>
          </ac:spMkLst>
        </pc:spChg>
      </pc:sldChg>
      <pc:sldChg chg="modSp mod modAnim">
        <pc:chgData name="Joel Mitchell" userId="b9eb93e9caeb5efe" providerId="LiveId" clId="{DF90A3CB-9CA0-462D-A21D-E0D74423AC39}" dt="2026-02-05T18:46:52.360" v="164" actId="20577"/>
        <pc:sldMkLst>
          <pc:docMk/>
          <pc:sldMk cId="3808658396" sldId="519"/>
        </pc:sldMkLst>
        <pc:spChg chg="mod">
          <ac:chgData name="Joel Mitchell" userId="b9eb93e9caeb5efe" providerId="LiveId" clId="{DF90A3CB-9CA0-462D-A21D-E0D74423AC39}" dt="2026-02-05T18:44:28.192" v="75" actId="20577"/>
          <ac:spMkLst>
            <pc:docMk/>
            <pc:sldMk cId="3808658396" sldId="519"/>
            <ac:spMk id="2" creationId="{80A22A32-6F80-B296-B2A0-99FF49377D72}"/>
          </ac:spMkLst>
        </pc:spChg>
        <pc:spChg chg="mod">
          <ac:chgData name="Joel Mitchell" userId="b9eb93e9caeb5efe" providerId="LiveId" clId="{DF90A3CB-9CA0-462D-A21D-E0D74423AC39}" dt="2026-02-05T18:46:52.360" v="164" actId="20577"/>
          <ac:spMkLst>
            <pc:docMk/>
            <pc:sldMk cId="3808658396" sldId="519"/>
            <ac:spMk id="3" creationId="{951E6CF9-B481-03C5-1012-4984606EDA29}"/>
          </ac:spMkLst>
        </pc:spChg>
      </pc:sldChg>
      <pc:sldChg chg="modSp add mod">
        <pc:chgData name="Joel Mitchell" userId="b9eb93e9caeb5efe" providerId="LiveId" clId="{DF90A3CB-9CA0-462D-A21D-E0D74423AC39}" dt="2026-02-05T18:35:39.431" v="35" actId="20577"/>
        <pc:sldMkLst>
          <pc:docMk/>
          <pc:sldMk cId="2103921657" sldId="520"/>
        </pc:sldMkLst>
        <pc:spChg chg="mod">
          <ac:chgData name="Joel Mitchell" userId="b9eb93e9caeb5efe" providerId="LiveId" clId="{DF90A3CB-9CA0-462D-A21D-E0D74423AC39}" dt="2026-02-05T18:35:33.722" v="30" actId="20577"/>
          <ac:spMkLst>
            <pc:docMk/>
            <pc:sldMk cId="2103921657" sldId="520"/>
            <ac:spMk id="2" creationId="{A3CD54B9-BE5C-B950-83AE-1AFB5785096C}"/>
          </ac:spMkLst>
        </pc:spChg>
        <pc:spChg chg="mod">
          <ac:chgData name="Joel Mitchell" userId="b9eb93e9caeb5efe" providerId="LiveId" clId="{DF90A3CB-9CA0-462D-A21D-E0D74423AC39}" dt="2026-02-05T18:35:39.431" v="35" actId="20577"/>
          <ac:spMkLst>
            <pc:docMk/>
            <pc:sldMk cId="2103921657" sldId="520"/>
            <ac:spMk id="3" creationId="{4FC865A4-CB79-EBDF-7235-37544390E05C}"/>
          </ac:spMkLst>
        </pc:spChg>
      </pc:sldChg>
      <pc:sldChg chg="modSp add mod">
        <pc:chgData name="Joel Mitchell" userId="b9eb93e9caeb5efe" providerId="LiveId" clId="{DF90A3CB-9CA0-462D-A21D-E0D74423AC39}" dt="2026-02-05T18:36:17.058" v="53" actId="20577"/>
        <pc:sldMkLst>
          <pc:docMk/>
          <pc:sldMk cId="3287010663" sldId="521"/>
        </pc:sldMkLst>
        <pc:spChg chg="mod">
          <ac:chgData name="Joel Mitchell" userId="b9eb93e9caeb5efe" providerId="LiveId" clId="{DF90A3CB-9CA0-462D-A21D-E0D74423AC39}" dt="2026-02-05T18:36:12.266" v="49" actId="20577"/>
          <ac:spMkLst>
            <pc:docMk/>
            <pc:sldMk cId="3287010663" sldId="521"/>
            <ac:spMk id="2" creationId="{A3CD54B9-BE5C-B950-83AE-1AFB5785096C}"/>
          </ac:spMkLst>
        </pc:spChg>
        <pc:spChg chg="mod">
          <ac:chgData name="Joel Mitchell" userId="b9eb93e9caeb5efe" providerId="LiveId" clId="{DF90A3CB-9CA0-462D-A21D-E0D74423AC39}" dt="2026-02-05T18:36:17.058" v="53" actId="20577"/>
          <ac:spMkLst>
            <pc:docMk/>
            <pc:sldMk cId="3287010663" sldId="521"/>
            <ac:spMk id="3" creationId="{4FC865A4-CB79-EBDF-7235-37544390E05C}"/>
          </ac:spMkLst>
        </pc:spChg>
      </pc:sldChg>
      <pc:sldChg chg="addSp modSp new mod setBg">
        <pc:chgData name="Joel Mitchell" userId="b9eb93e9caeb5efe" providerId="LiveId" clId="{DF90A3CB-9CA0-462D-A21D-E0D74423AC39}" dt="2026-02-05T18:36:49.827" v="56" actId="26606"/>
        <pc:sldMkLst>
          <pc:docMk/>
          <pc:sldMk cId="3385090174" sldId="522"/>
        </pc:sldMkLst>
        <pc:picChg chg="add mod">
          <ac:chgData name="Joel Mitchell" userId="b9eb93e9caeb5efe" providerId="LiveId" clId="{DF90A3CB-9CA0-462D-A21D-E0D74423AC39}" dt="2026-02-05T18:36:49.827" v="56" actId="26606"/>
          <ac:picMkLst>
            <pc:docMk/>
            <pc:sldMk cId="3385090174" sldId="522"/>
            <ac:picMk id="3" creationId="{81788981-8B12-471A-292A-DD377734E3D6}"/>
          </ac:picMkLst>
        </pc:picChg>
      </pc:sldChg>
      <pc:sldChg chg="addSp delSp modSp add mod">
        <pc:chgData name="Joel Mitchell" userId="b9eb93e9caeb5efe" providerId="LiveId" clId="{DF90A3CB-9CA0-462D-A21D-E0D74423AC39}" dt="2026-02-05T18:37:15.350" v="60" actId="26606"/>
        <pc:sldMkLst>
          <pc:docMk/>
          <pc:sldMk cId="304759893" sldId="523"/>
        </pc:sldMkLst>
        <pc:picChg chg="add mod">
          <ac:chgData name="Joel Mitchell" userId="b9eb93e9caeb5efe" providerId="LiveId" clId="{DF90A3CB-9CA0-462D-A21D-E0D74423AC39}" dt="2026-02-05T18:37:15.350" v="60" actId="26606"/>
          <ac:picMkLst>
            <pc:docMk/>
            <pc:sldMk cId="304759893" sldId="523"/>
            <ac:picMk id="4" creationId="{83E0FD3A-931B-063E-2852-565B8F287A51}"/>
          </ac:picMkLst>
        </pc:picChg>
      </pc:sldChg>
      <pc:sldChg chg="modSp add mod ord modAnim">
        <pc:chgData name="Joel Mitchell" userId="b9eb93e9caeb5efe" providerId="LiveId" clId="{DF90A3CB-9CA0-462D-A21D-E0D74423AC39}" dt="2026-02-05T19:26:06.885" v="280" actId="20577"/>
        <pc:sldMkLst>
          <pc:docMk/>
          <pc:sldMk cId="3648262595" sldId="524"/>
        </pc:sldMkLst>
        <pc:spChg chg="mod">
          <ac:chgData name="Joel Mitchell" userId="b9eb93e9caeb5efe" providerId="LiveId" clId="{DF90A3CB-9CA0-462D-A21D-E0D74423AC39}" dt="2026-02-05T18:48:00.063" v="171" actId="20577"/>
          <ac:spMkLst>
            <pc:docMk/>
            <pc:sldMk cId="3648262595" sldId="524"/>
            <ac:spMk id="2" creationId="{80A22A32-6F80-B296-B2A0-99FF49377D72}"/>
          </ac:spMkLst>
        </pc:spChg>
        <pc:spChg chg="mod">
          <ac:chgData name="Joel Mitchell" userId="b9eb93e9caeb5efe" providerId="LiveId" clId="{DF90A3CB-9CA0-462D-A21D-E0D74423AC39}" dt="2026-02-05T19:26:06.885" v="280" actId="20577"/>
          <ac:spMkLst>
            <pc:docMk/>
            <pc:sldMk cId="3648262595" sldId="524"/>
            <ac:spMk id="3" creationId="{951E6CF9-B481-03C5-1012-4984606EDA29}"/>
          </ac:spMkLst>
        </pc:spChg>
      </pc:sldChg>
      <pc:sldChg chg="modSp add modAnim">
        <pc:chgData name="Joel Mitchell" userId="b9eb93e9caeb5efe" providerId="LiveId" clId="{DF90A3CB-9CA0-462D-A21D-E0D74423AC39}" dt="2026-02-05T19:26:35.162" v="330" actId="20577"/>
        <pc:sldMkLst>
          <pc:docMk/>
          <pc:sldMk cId="3658974604" sldId="525"/>
        </pc:sldMkLst>
        <pc:spChg chg="mod">
          <ac:chgData name="Joel Mitchell" userId="b9eb93e9caeb5efe" providerId="LiveId" clId="{DF90A3CB-9CA0-462D-A21D-E0D74423AC39}" dt="2026-02-05T19:26:12.092" v="290" actId="20577"/>
          <ac:spMkLst>
            <pc:docMk/>
            <pc:sldMk cId="3658974604" sldId="525"/>
            <ac:spMk id="2" creationId="{80A22A32-6F80-B296-B2A0-99FF49377D72}"/>
          </ac:spMkLst>
        </pc:spChg>
        <pc:spChg chg="mod">
          <ac:chgData name="Joel Mitchell" userId="b9eb93e9caeb5efe" providerId="LiveId" clId="{DF90A3CB-9CA0-462D-A21D-E0D74423AC39}" dt="2026-02-05T19:26:35.162" v="330" actId="20577"/>
          <ac:spMkLst>
            <pc:docMk/>
            <pc:sldMk cId="3658974604" sldId="525"/>
            <ac:spMk id="3" creationId="{951E6CF9-B481-03C5-1012-4984606EDA29}"/>
          </ac:spMkLst>
        </pc:spChg>
      </pc:sldChg>
      <pc:sldChg chg="modSp add mod">
        <pc:chgData name="Joel Mitchell" userId="b9eb93e9caeb5efe" providerId="LiveId" clId="{DF90A3CB-9CA0-462D-A21D-E0D74423AC39}" dt="2026-02-05T19:37:18.262" v="366" actId="20577"/>
        <pc:sldMkLst>
          <pc:docMk/>
          <pc:sldMk cId="2802613172" sldId="526"/>
        </pc:sldMkLst>
        <pc:spChg chg="mod">
          <ac:chgData name="Joel Mitchell" userId="b9eb93e9caeb5efe" providerId="LiveId" clId="{DF90A3CB-9CA0-462D-A21D-E0D74423AC39}" dt="2026-02-05T19:37:18.262" v="366" actId="20577"/>
          <ac:spMkLst>
            <pc:docMk/>
            <pc:sldMk cId="2802613172" sldId="526"/>
            <ac:spMk id="2" creationId="{80A22A32-6F80-B296-B2A0-99FF49377D72}"/>
          </ac:spMkLst>
        </pc:spChg>
        <pc:spChg chg="mod">
          <ac:chgData name="Joel Mitchell" userId="b9eb93e9caeb5efe" providerId="LiveId" clId="{DF90A3CB-9CA0-462D-A21D-E0D74423AC39}" dt="2026-02-05T19:37:09.931" v="364" actId="947"/>
          <ac:spMkLst>
            <pc:docMk/>
            <pc:sldMk cId="2802613172" sldId="526"/>
            <ac:spMk id="3" creationId="{951E6CF9-B481-03C5-1012-4984606EDA29}"/>
          </ac:spMkLst>
        </pc:spChg>
      </pc:sldChg>
      <pc:sldChg chg="modSp add mod">
        <pc:chgData name="Joel Mitchell" userId="b9eb93e9caeb5efe" providerId="LiveId" clId="{DF90A3CB-9CA0-462D-A21D-E0D74423AC39}" dt="2026-02-05T20:01:24.839" v="418" actId="20577"/>
        <pc:sldMkLst>
          <pc:docMk/>
          <pc:sldMk cId="2776919613" sldId="527"/>
        </pc:sldMkLst>
        <pc:spChg chg="mod">
          <ac:chgData name="Joel Mitchell" userId="b9eb93e9caeb5efe" providerId="LiveId" clId="{DF90A3CB-9CA0-462D-A21D-E0D74423AC39}" dt="2026-02-05T19:40:38.123" v="374" actId="20577"/>
          <ac:spMkLst>
            <pc:docMk/>
            <pc:sldMk cId="2776919613" sldId="527"/>
            <ac:spMk id="2" creationId="{80A22A32-6F80-B296-B2A0-99FF49377D72}"/>
          </ac:spMkLst>
        </pc:spChg>
        <pc:spChg chg="mod">
          <ac:chgData name="Joel Mitchell" userId="b9eb93e9caeb5efe" providerId="LiveId" clId="{DF90A3CB-9CA0-462D-A21D-E0D74423AC39}" dt="2026-02-05T20:01:24.839" v="418" actId="20577"/>
          <ac:spMkLst>
            <pc:docMk/>
            <pc:sldMk cId="2776919613" sldId="527"/>
            <ac:spMk id="3" creationId="{951E6CF9-B481-03C5-1012-4984606EDA29}"/>
          </ac:spMkLst>
        </pc:spChg>
      </pc:sldChg>
      <pc:sldChg chg="modSp add mod">
        <pc:chgData name="Joel Mitchell" userId="b9eb93e9caeb5efe" providerId="LiveId" clId="{DF90A3CB-9CA0-462D-A21D-E0D74423AC39}" dt="2026-02-05T20:36:30.047" v="426" actId="20577"/>
        <pc:sldMkLst>
          <pc:docMk/>
          <pc:sldMk cId="1570141532" sldId="528"/>
        </pc:sldMkLst>
        <pc:spChg chg="mod">
          <ac:chgData name="Joel Mitchell" userId="b9eb93e9caeb5efe" providerId="LiveId" clId="{DF90A3CB-9CA0-462D-A21D-E0D74423AC39}" dt="2026-02-05T20:36:30.047" v="426" actId="20577"/>
          <ac:spMkLst>
            <pc:docMk/>
            <pc:sldMk cId="1570141532" sldId="528"/>
            <ac:spMk id="2" creationId="{80A22A32-6F80-B296-B2A0-99FF49377D72}"/>
          </ac:spMkLst>
        </pc:spChg>
        <pc:spChg chg="mod">
          <ac:chgData name="Joel Mitchell" userId="b9eb93e9caeb5efe" providerId="LiveId" clId="{DF90A3CB-9CA0-462D-A21D-E0D74423AC39}" dt="2026-02-05T20:36:20.398" v="425" actId="20577"/>
          <ac:spMkLst>
            <pc:docMk/>
            <pc:sldMk cId="1570141532" sldId="528"/>
            <ac:spMk id="3" creationId="{951E6CF9-B481-03C5-1012-4984606EDA29}"/>
          </ac:spMkLst>
        </pc:spChg>
      </pc:sldChg>
      <pc:sldChg chg="modSp add mod ord">
        <pc:chgData name="Joel Mitchell" userId="b9eb93e9caeb5efe" providerId="LiveId" clId="{DF90A3CB-9CA0-462D-A21D-E0D74423AC39}" dt="2026-02-07T19:39:18.768" v="1597" actId="20577"/>
        <pc:sldMkLst>
          <pc:docMk/>
          <pc:sldMk cId="2611712615" sldId="529"/>
        </pc:sldMkLst>
        <pc:spChg chg="mod">
          <ac:chgData name="Joel Mitchell" userId="b9eb93e9caeb5efe" providerId="LiveId" clId="{DF90A3CB-9CA0-462D-A21D-E0D74423AC39}" dt="2026-02-07T19:38:38.252" v="1584" actId="20577"/>
          <ac:spMkLst>
            <pc:docMk/>
            <pc:sldMk cId="2611712615" sldId="529"/>
            <ac:spMk id="2" creationId="{80A22A32-6F80-B296-B2A0-99FF49377D72}"/>
          </ac:spMkLst>
        </pc:spChg>
        <pc:spChg chg="mod">
          <ac:chgData name="Joel Mitchell" userId="b9eb93e9caeb5efe" providerId="LiveId" clId="{DF90A3CB-9CA0-462D-A21D-E0D74423AC39}" dt="2026-02-07T19:39:18.768" v="1597" actId="20577"/>
          <ac:spMkLst>
            <pc:docMk/>
            <pc:sldMk cId="2611712615" sldId="529"/>
            <ac:spMk id="3" creationId="{951E6CF9-B481-03C5-1012-4984606EDA29}"/>
          </ac:spMkLst>
        </pc:spChg>
      </pc:sldChg>
      <pc:sldChg chg="modSp add mod ord modAnim">
        <pc:chgData name="Joel Mitchell" userId="b9eb93e9caeb5efe" providerId="LiveId" clId="{DF90A3CB-9CA0-462D-A21D-E0D74423AC39}" dt="2026-02-08T01:10:29.863" v="2640" actId="20577"/>
        <pc:sldMkLst>
          <pc:docMk/>
          <pc:sldMk cId="8638627" sldId="530"/>
        </pc:sldMkLst>
        <pc:spChg chg="mod">
          <ac:chgData name="Joel Mitchell" userId="b9eb93e9caeb5efe" providerId="LiveId" clId="{DF90A3CB-9CA0-462D-A21D-E0D74423AC39}" dt="2026-02-08T01:10:29.863" v="2640" actId="20577"/>
          <ac:spMkLst>
            <pc:docMk/>
            <pc:sldMk cId="8638627" sldId="530"/>
            <ac:spMk id="2" creationId="{80A22A32-6F80-B296-B2A0-99FF49377D72}"/>
          </ac:spMkLst>
        </pc:spChg>
        <pc:spChg chg="mod">
          <ac:chgData name="Joel Mitchell" userId="b9eb93e9caeb5efe" providerId="LiveId" clId="{DF90A3CB-9CA0-462D-A21D-E0D74423AC39}" dt="2026-02-07T21:03:43.646" v="2255" actId="20577"/>
          <ac:spMkLst>
            <pc:docMk/>
            <pc:sldMk cId="8638627" sldId="530"/>
            <ac:spMk id="3" creationId="{951E6CF9-B481-03C5-1012-4984606EDA29}"/>
          </ac:spMkLst>
        </pc:spChg>
      </pc:sldChg>
      <pc:sldChg chg="modSp add mod">
        <pc:chgData name="Joel Mitchell" userId="b9eb93e9caeb5efe" providerId="LiveId" clId="{DF90A3CB-9CA0-462D-A21D-E0D74423AC39}" dt="2026-02-08T01:15:22.337" v="2658" actId="20577"/>
        <pc:sldMkLst>
          <pc:docMk/>
          <pc:sldMk cId="1076971239" sldId="531"/>
        </pc:sldMkLst>
        <pc:spChg chg="mod">
          <ac:chgData name="Joel Mitchell" userId="b9eb93e9caeb5efe" providerId="LiveId" clId="{DF90A3CB-9CA0-462D-A21D-E0D74423AC39}" dt="2026-02-08T01:15:22.337" v="2658" actId="20577"/>
          <ac:spMkLst>
            <pc:docMk/>
            <pc:sldMk cId="1076971239" sldId="531"/>
            <ac:spMk id="2" creationId="{80A22A32-6F80-B296-B2A0-99FF49377D72}"/>
          </ac:spMkLst>
        </pc:spChg>
        <pc:spChg chg="mod">
          <ac:chgData name="Joel Mitchell" userId="b9eb93e9caeb5efe" providerId="LiveId" clId="{DF90A3CB-9CA0-462D-A21D-E0D74423AC39}" dt="2026-02-08T01:15:18.256" v="2649" actId="20577"/>
          <ac:spMkLst>
            <pc:docMk/>
            <pc:sldMk cId="1076971239" sldId="531"/>
            <ac:spMk id="3" creationId="{951E6CF9-B481-03C5-1012-4984606EDA29}"/>
          </ac:spMkLst>
        </pc:spChg>
      </pc:sldChg>
      <pc:sldChg chg="modSp add mod ord modAnim">
        <pc:chgData name="Joel Mitchell" userId="b9eb93e9caeb5efe" providerId="LiveId" clId="{DF90A3CB-9CA0-462D-A21D-E0D74423AC39}" dt="2026-02-07T19:31:01.477" v="1557" actId="20577"/>
        <pc:sldMkLst>
          <pc:docMk/>
          <pc:sldMk cId="1503652393" sldId="532"/>
        </pc:sldMkLst>
        <pc:spChg chg="mod">
          <ac:chgData name="Joel Mitchell" userId="b9eb93e9caeb5efe" providerId="LiveId" clId="{DF90A3CB-9CA0-462D-A21D-E0D74423AC39}" dt="2026-02-05T21:55:44.457" v="1147" actId="20577"/>
          <ac:spMkLst>
            <pc:docMk/>
            <pc:sldMk cId="1503652393" sldId="532"/>
            <ac:spMk id="2" creationId="{80A22A32-6F80-B296-B2A0-99FF49377D72}"/>
          </ac:spMkLst>
        </pc:spChg>
        <pc:spChg chg="mod">
          <ac:chgData name="Joel Mitchell" userId="b9eb93e9caeb5efe" providerId="LiveId" clId="{DF90A3CB-9CA0-462D-A21D-E0D74423AC39}" dt="2026-02-07T19:31:01.477" v="1557" actId="20577"/>
          <ac:spMkLst>
            <pc:docMk/>
            <pc:sldMk cId="1503652393" sldId="532"/>
            <ac:spMk id="3" creationId="{951E6CF9-B481-03C5-1012-4984606EDA29}"/>
          </ac:spMkLst>
        </pc:spChg>
      </pc:sldChg>
      <pc:sldChg chg="modSp add mod ord">
        <pc:chgData name="Joel Mitchell" userId="b9eb93e9caeb5efe" providerId="LiveId" clId="{DF90A3CB-9CA0-462D-A21D-E0D74423AC39}" dt="2026-02-07T19:24:24.713" v="1542"/>
        <pc:sldMkLst>
          <pc:docMk/>
          <pc:sldMk cId="2108467003" sldId="533"/>
        </pc:sldMkLst>
        <pc:spChg chg="mod">
          <ac:chgData name="Joel Mitchell" userId="b9eb93e9caeb5efe" providerId="LiveId" clId="{DF90A3CB-9CA0-462D-A21D-E0D74423AC39}" dt="2026-02-05T21:56:31.342" v="1236" actId="20577"/>
          <ac:spMkLst>
            <pc:docMk/>
            <pc:sldMk cId="2108467003" sldId="533"/>
            <ac:spMk id="2" creationId="{80A22A32-6F80-B296-B2A0-99FF49377D72}"/>
          </ac:spMkLst>
        </pc:spChg>
        <pc:spChg chg="mod">
          <ac:chgData name="Joel Mitchell" userId="b9eb93e9caeb5efe" providerId="LiveId" clId="{DF90A3CB-9CA0-462D-A21D-E0D74423AC39}" dt="2026-02-05T21:57:47.261" v="1310" actId="20577"/>
          <ac:spMkLst>
            <pc:docMk/>
            <pc:sldMk cId="2108467003" sldId="533"/>
            <ac:spMk id="3" creationId="{951E6CF9-B481-03C5-1012-4984606EDA29}"/>
          </ac:spMkLst>
        </pc:spChg>
      </pc:sldChg>
      <pc:sldChg chg="modSp add mod ord modAnim">
        <pc:chgData name="Joel Mitchell" userId="b9eb93e9caeb5efe" providerId="LiveId" clId="{DF90A3CB-9CA0-462D-A21D-E0D74423AC39}" dt="2026-02-07T20:30:53.181" v="2005" actId="6549"/>
        <pc:sldMkLst>
          <pc:docMk/>
          <pc:sldMk cId="1164557959" sldId="534"/>
        </pc:sldMkLst>
        <pc:spChg chg="mod">
          <ac:chgData name="Joel Mitchell" userId="b9eb93e9caeb5efe" providerId="LiveId" clId="{DF90A3CB-9CA0-462D-A21D-E0D74423AC39}" dt="2026-02-07T20:28:41.691" v="1959" actId="20577"/>
          <ac:spMkLst>
            <pc:docMk/>
            <pc:sldMk cId="1164557959" sldId="534"/>
            <ac:spMk id="2" creationId="{80A22A32-6F80-B296-B2A0-99FF49377D72}"/>
          </ac:spMkLst>
        </pc:spChg>
        <pc:spChg chg="mod">
          <ac:chgData name="Joel Mitchell" userId="b9eb93e9caeb5efe" providerId="LiveId" clId="{DF90A3CB-9CA0-462D-A21D-E0D74423AC39}" dt="2026-02-07T20:30:53.181" v="2005" actId="6549"/>
          <ac:spMkLst>
            <pc:docMk/>
            <pc:sldMk cId="1164557959" sldId="534"/>
            <ac:spMk id="3" creationId="{951E6CF9-B481-03C5-1012-4984606EDA29}"/>
          </ac:spMkLst>
        </pc:spChg>
      </pc:sldChg>
      <pc:sldChg chg="modSp add mod modAnim">
        <pc:chgData name="Joel Mitchell" userId="b9eb93e9caeb5efe" providerId="LiveId" clId="{DF90A3CB-9CA0-462D-A21D-E0D74423AC39}" dt="2026-02-07T19:52:15.100" v="1716" actId="27636"/>
        <pc:sldMkLst>
          <pc:docMk/>
          <pc:sldMk cId="1777987953" sldId="535"/>
        </pc:sldMkLst>
        <pc:spChg chg="mod">
          <ac:chgData name="Joel Mitchell" userId="b9eb93e9caeb5efe" providerId="LiveId" clId="{DF90A3CB-9CA0-462D-A21D-E0D74423AC39}" dt="2026-02-07T19:50:51.925" v="1646" actId="20577"/>
          <ac:spMkLst>
            <pc:docMk/>
            <pc:sldMk cId="1777987953" sldId="535"/>
            <ac:spMk id="2" creationId="{80A22A32-6F80-B296-B2A0-99FF49377D72}"/>
          </ac:spMkLst>
        </pc:spChg>
        <pc:spChg chg="mod">
          <ac:chgData name="Joel Mitchell" userId="b9eb93e9caeb5efe" providerId="LiveId" clId="{DF90A3CB-9CA0-462D-A21D-E0D74423AC39}" dt="2026-02-07T19:52:15.100" v="1716" actId="27636"/>
          <ac:spMkLst>
            <pc:docMk/>
            <pc:sldMk cId="1777987953" sldId="535"/>
            <ac:spMk id="3" creationId="{951E6CF9-B481-03C5-1012-4984606EDA29}"/>
          </ac:spMkLst>
        </pc:spChg>
      </pc:sldChg>
      <pc:sldChg chg="add del">
        <pc:chgData name="Joel Mitchell" userId="b9eb93e9caeb5efe" providerId="LiveId" clId="{DF90A3CB-9CA0-462D-A21D-E0D74423AC39}" dt="2026-02-07T19:37:47.385" v="1559" actId="47"/>
        <pc:sldMkLst>
          <pc:docMk/>
          <pc:sldMk cId="1920976982" sldId="535"/>
        </pc:sldMkLst>
      </pc:sldChg>
      <pc:sldChg chg="modSp add mod">
        <pc:chgData name="Joel Mitchell" userId="b9eb93e9caeb5efe" providerId="LiveId" clId="{DF90A3CB-9CA0-462D-A21D-E0D74423AC39}" dt="2026-02-07T20:18:23.949" v="1801" actId="20577"/>
        <pc:sldMkLst>
          <pc:docMk/>
          <pc:sldMk cId="2757468955" sldId="536"/>
        </pc:sldMkLst>
        <pc:spChg chg="mod">
          <ac:chgData name="Joel Mitchell" userId="b9eb93e9caeb5efe" providerId="LiveId" clId="{DF90A3CB-9CA0-462D-A21D-E0D74423AC39}" dt="2026-02-07T20:18:23.949" v="1801" actId="20577"/>
          <ac:spMkLst>
            <pc:docMk/>
            <pc:sldMk cId="2757468955" sldId="536"/>
            <ac:spMk id="2" creationId="{80A22A32-6F80-B296-B2A0-99FF49377D72}"/>
          </ac:spMkLst>
        </pc:spChg>
        <pc:spChg chg="mod">
          <ac:chgData name="Joel Mitchell" userId="b9eb93e9caeb5efe" providerId="LiveId" clId="{DF90A3CB-9CA0-462D-A21D-E0D74423AC39}" dt="2026-02-07T20:17:59.366" v="1725" actId="20577"/>
          <ac:spMkLst>
            <pc:docMk/>
            <pc:sldMk cId="2757468955" sldId="536"/>
            <ac:spMk id="3" creationId="{951E6CF9-B481-03C5-1012-4984606EDA29}"/>
          </ac:spMkLst>
        </pc:spChg>
      </pc:sldChg>
      <pc:sldChg chg="modSp add mod">
        <pc:chgData name="Joel Mitchell" userId="b9eb93e9caeb5efe" providerId="LiveId" clId="{DF90A3CB-9CA0-462D-A21D-E0D74423AC39}" dt="2026-02-07T20:21:08.453" v="1849" actId="20577"/>
        <pc:sldMkLst>
          <pc:docMk/>
          <pc:sldMk cId="1495938842" sldId="537"/>
        </pc:sldMkLst>
        <pc:spChg chg="mod">
          <ac:chgData name="Joel Mitchell" userId="b9eb93e9caeb5efe" providerId="LiveId" clId="{DF90A3CB-9CA0-462D-A21D-E0D74423AC39}" dt="2026-02-07T20:20:46.199" v="1835" actId="20577"/>
          <ac:spMkLst>
            <pc:docMk/>
            <pc:sldMk cId="1495938842" sldId="537"/>
            <ac:spMk id="2" creationId="{80A22A32-6F80-B296-B2A0-99FF49377D72}"/>
          </ac:spMkLst>
        </pc:spChg>
        <pc:spChg chg="mod">
          <ac:chgData name="Joel Mitchell" userId="b9eb93e9caeb5efe" providerId="LiveId" clId="{DF90A3CB-9CA0-462D-A21D-E0D74423AC39}" dt="2026-02-07T20:21:08.453" v="1849" actId="20577"/>
          <ac:spMkLst>
            <pc:docMk/>
            <pc:sldMk cId="1495938842" sldId="537"/>
            <ac:spMk id="3" creationId="{951E6CF9-B481-03C5-1012-4984606EDA29}"/>
          </ac:spMkLst>
        </pc:spChg>
      </pc:sldChg>
      <pc:sldChg chg="modSp add mod">
        <pc:chgData name="Joel Mitchell" userId="b9eb93e9caeb5efe" providerId="LiveId" clId="{DF90A3CB-9CA0-462D-A21D-E0D74423AC39}" dt="2026-02-07T20:24:28.350" v="1933" actId="20577"/>
        <pc:sldMkLst>
          <pc:docMk/>
          <pc:sldMk cId="4004926193" sldId="538"/>
        </pc:sldMkLst>
        <pc:spChg chg="mod">
          <ac:chgData name="Joel Mitchell" userId="b9eb93e9caeb5efe" providerId="LiveId" clId="{DF90A3CB-9CA0-462D-A21D-E0D74423AC39}" dt="2026-02-07T20:24:28.350" v="1933" actId="20577"/>
          <ac:spMkLst>
            <pc:docMk/>
            <pc:sldMk cId="4004926193" sldId="538"/>
            <ac:spMk id="2" creationId="{80A22A32-6F80-B296-B2A0-99FF49377D72}"/>
          </ac:spMkLst>
        </pc:spChg>
        <pc:spChg chg="mod">
          <ac:chgData name="Joel Mitchell" userId="b9eb93e9caeb5efe" providerId="LiveId" clId="{DF90A3CB-9CA0-462D-A21D-E0D74423AC39}" dt="2026-02-07T20:23:56.766" v="1913" actId="20577"/>
          <ac:spMkLst>
            <pc:docMk/>
            <pc:sldMk cId="4004926193" sldId="538"/>
            <ac:spMk id="3" creationId="{951E6CF9-B481-03C5-1012-4984606EDA29}"/>
          </ac:spMkLst>
        </pc:spChg>
      </pc:sldChg>
      <pc:sldChg chg="modSp add mod ord">
        <pc:chgData name="Joel Mitchell" userId="b9eb93e9caeb5efe" providerId="LiveId" clId="{DF90A3CB-9CA0-462D-A21D-E0D74423AC39}" dt="2026-02-07T20:46:47.972" v="2146" actId="20577"/>
        <pc:sldMkLst>
          <pc:docMk/>
          <pc:sldMk cId="3978047719" sldId="539"/>
        </pc:sldMkLst>
        <pc:spChg chg="mod">
          <ac:chgData name="Joel Mitchell" userId="b9eb93e9caeb5efe" providerId="LiveId" clId="{DF90A3CB-9CA0-462D-A21D-E0D74423AC39}" dt="2026-02-07T20:41:10.073" v="2056" actId="20577"/>
          <ac:spMkLst>
            <pc:docMk/>
            <pc:sldMk cId="3978047719" sldId="539"/>
            <ac:spMk id="2" creationId="{80A22A32-6F80-B296-B2A0-99FF49377D72}"/>
          </ac:spMkLst>
        </pc:spChg>
        <pc:spChg chg="mod">
          <ac:chgData name="Joel Mitchell" userId="b9eb93e9caeb5efe" providerId="LiveId" clId="{DF90A3CB-9CA0-462D-A21D-E0D74423AC39}" dt="2026-02-07T20:46:47.972" v="2146" actId="20577"/>
          <ac:spMkLst>
            <pc:docMk/>
            <pc:sldMk cId="3978047719" sldId="539"/>
            <ac:spMk id="3" creationId="{951E6CF9-B481-03C5-1012-4984606EDA29}"/>
          </ac:spMkLst>
        </pc:spChg>
      </pc:sldChg>
      <pc:sldChg chg="modSp add mod ord">
        <pc:chgData name="Joel Mitchell" userId="b9eb93e9caeb5efe" providerId="LiveId" clId="{DF90A3CB-9CA0-462D-A21D-E0D74423AC39}" dt="2026-02-07T20:43:08.578" v="2106"/>
        <pc:sldMkLst>
          <pc:docMk/>
          <pc:sldMk cId="1449192347" sldId="540"/>
        </pc:sldMkLst>
        <pc:spChg chg="mod">
          <ac:chgData name="Joel Mitchell" userId="b9eb93e9caeb5efe" providerId="LiveId" clId="{DF90A3CB-9CA0-462D-A21D-E0D74423AC39}" dt="2026-02-07T20:42:51.361" v="2100" actId="20577"/>
          <ac:spMkLst>
            <pc:docMk/>
            <pc:sldMk cId="1449192347" sldId="540"/>
            <ac:spMk id="2" creationId="{80A22A32-6F80-B296-B2A0-99FF49377D72}"/>
          </ac:spMkLst>
        </pc:spChg>
        <pc:spChg chg="mod">
          <ac:chgData name="Joel Mitchell" userId="b9eb93e9caeb5efe" providerId="LiveId" clId="{DF90A3CB-9CA0-462D-A21D-E0D74423AC39}" dt="2026-02-07T20:43:03.039" v="2104" actId="20577"/>
          <ac:spMkLst>
            <pc:docMk/>
            <pc:sldMk cId="1449192347" sldId="540"/>
            <ac:spMk id="3" creationId="{951E6CF9-B481-03C5-1012-4984606EDA29}"/>
          </ac:spMkLst>
        </pc:spChg>
      </pc:sldChg>
      <pc:sldChg chg="modSp add mod">
        <pc:chgData name="Joel Mitchell" userId="b9eb93e9caeb5efe" providerId="LiveId" clId="{DF90A3CB-9CA0-462D-A21D-E0D74423AC39}" dt="2026-02-07T20:47:22.743" v="2168" actId="20577"/>
        <pc:sldMkLst>
          <pc:docMk/>
          <pc:sldMk cId="2161354923" sldId="541"/>
        </pc:sldMkLst>
        <pc:spChg chg="mod">
          <ac:chgData name="Joel Mitchell" userId="b9eb93e9caeb5efe" providerId="LiveId" clId="{DF90A3CB-9CA0-462D-A21D-E0D74423AC39}" dt="2026-02-07T20:47:22.743" v="2168" actId="20577"/>
          <ac:spMkLst>
            <pc:docMk/>
            <pc:sldMk cId="2161354923" sldId="541"/>
            <ac:spMk id="2" creationId="{80A22A32-6F80-B296-B2A0-99FF49377D72}"/>
          </ac:spMkLst>
        </pc:spChg>
        <pc:spChg chg="mod">
          <ac:chgData name="Joel Mitchell" userId="b9eb93e9caeb5efe" providerId="LiveId" clId="{DF90A3CB-9CA0-462D-A21D-E0D74423AC39}" dt="2026-02-07T20:47:07.774" v="2152"/>
          <ac:spMkLst>
            <pc:docMk/>
            <pc:sldMk cId="2161354923" sldId="541"/>
            <ac:spMk id="3" creationId="{951E6CF9-B481-03C5-1012-4984606EDA29}"/>
          </ac:spMkLst>
        </pc:spChg>
      </pc:sldChg>
      <pc:sldChg chg="modSp add mod">
        <pc:chgData name="Joel Mitchell" userId="b9eb93e9caeb5efe" providerId="LiveId" clId="{DF90A3CB-9CA0-462D-A21D-E0D74423AC39}" dt="2026-02-07T20:49:36.552" v="2216" actId="20577"/>
        <pc:sldMkLst>
          <pc:docMk/>
          <pc:sldMk cId="186606530" sldId="542"/>
        </pc:sldMkLst>
        <pc:spChg chg="mod">
          <ac:chgData name="Joel Mitchell" userId="b9eb93e9caeb5efe" providerId="LiveId" clId="{DF90A3CB-9CA0-462D-A21D-E0D74423AC39}" dt="2026-02-07T20:49:36.552" v="2216" actId="20577"/>
          <ac:spMkLst>
            <pc:docMk/>
            <pc:sldMk cId="186606530" sldId="542"/>
            <ac:spMk id="2" creationId="{80A22A32-6F80-B296-B2A0-99FF49377D72}"/>
          </ac:spMkLst>
        </pc:spChg>
        <pc:spChg chg="mod">
          <ac:chgData name="Joel Mitchell" userId="b9eb93e9caeb5efe" providerId="LiveId" clId="{DF90A3CB-9CA0-462D-A21D-E0D74423AC39}" dt="2026-02-07T20:49:08.388" v="2184" actId="20577"/>
          <ac:spMkLst>
            <pc:docMk/>
            <pc:sldMk cId="186606530" sldId="542"/>
            <ac:spMk id="3" creationId="{951E6CF9-B481-03C5-1012-4984606EDA29}"/>
          </ac:spMkLst>
        </pc:spChg>
      </pc:sldChg>
      <pc:sldChg chg="add">
        <pc:chgData name="Joel Mitchell" userId="b9eb93e9caeb5efe" providerId="LiveId" clId="{DF90A3CB-9CA0-462D-A21D-E0D74423AC39}" dt="2026-02-07T20:53:44.215" v="2217"/>
        <pc:sldMkLst>
          <pc:docMk/>
          <pc:sldMk cId="4057866821" sldId="543"/>
        </pc:sldMkLst>
      </pc:sldChg>
      <pc:sldChg chg="add">
        <pc:chgData name="Joel Mitchell" userId="b9eb93e9caeb5efe" providerId="LiveId" clId="{DF90A3CB-9CA0-462D-A21D-E0D74423AC39}" dt="2026-02-07T21:07:18.145" v="2256"/>
        <pc:sldMkLst>
          <pc:docMk/>
          <pc:sldMk cId="296819275" sldId="544"/>
        </pc:sldMkLst>
      </pc:sldChg>
      <pc:sldChg chg="modSp add mod">
        <pc:chgData name="Joel Mitchell" userId="b9eb93e9caeb5efe" providerId="LiveId" clId="{DF90A3CB-9CA0-462D-A21D-E0D74423AC39}" dt="2026-02-07T21:11:26.461" v="2271" actId="20577"/>
        <pc:sldMkLst>
          <pc:docMk/>
          <pc:sldMk cId="298952590" sldId="545"/>
        </pc:sldMkLst>
        <pc:spChg chg="mod">
          <ac:chgData name="Joel Mitchell" userId="b9eb93e9caeb5efe" providerId="LiveId" clId="{DF90A3CB-9CA0-462D-A21D-E0D74423AC39}" dt="2026-02-07T21:11:07.529" v="2261" actId="20577"/>
          <ac:spMkLst>
            <pc:docMk/>
            <pc:sldMk cId="298952590" sldId="545"/>
            <ac:spMk id="2" creationId="{80A22A32-6F80-B296-B2A0-99FF49377D72}"/>
          </ac:spMkLst>
        </pc:spChg>
        <pc:spChg chg="mod">
          <ac:chgData name="Joel Mitchell" userId="b9eb93e9caeb5efe" providerId="LiveId" clId="{DF90A3CB-9CA0-462D-A21D-E0D74423AC39}" dt="2026-02-07T21:11:26.461" v="2271" actId="20577"/>
          <ac:spMkLst>
            <pc:docMk/>
            <pc:sldMk cId="298952590" sldId="545"/>
            <ac:spMk id="3" creationId="{951E6CF9-B481-03C5-1012-4984606EDA29}"/>
          </ac:spMkLst>
        </pc:spChg>
      </pc:sldChg>
      <pc:sldChg chg="modSp add mod">
        <pc:chgData name="Joel Mitchell" userId="b9eb93e9caeb5efe" providerId="LiveId" clId="{DF90A3CB-9CA0-462D-A21D-E0D74423AC39}" dt="2026-02-07T21:13:55.259" v="2297" actId="20577"/>
        <pc:sldMkLst>
          <pc:docMk/>
          <pc:sldMk cId="2316554403" sldId="546"/>
        </pc:sldMkLst>
        <pc:spChg chg="mod">
          <ac:chgData name="Joel Mitchell" userId="b9eb93e9caeb5efe" providerId="LiveId" clId="{DF90A3CB-9CA0-462D-A21D-E0D74423AC39}" dt="2026-02-07T21:13:55.259" v="2297" actId="20577"/>
          <ac:spMkLst>
            <pc:docMk/>
            <pc:sldMk cId="2316554403" sldId="546"/>
            <ac:spMk id="2" creationId="{80A22A32-6F80-B296-B2A0-99FF49377D72}"/>
          </ac:spMkLst>
        </pc:spChg>
        <pc:spChg chg="mod">
          <ac:chgData name="Joel Mitchell" userId="b9eb93e9caeb5efe" providerId="LiveId" clId="{DF90A3CB-9CA0-462D-A21D-E0D74423AC39}" dt="2026-02-07T21:13:49.498" v="2285" actId="20577"/>
          <ac:spMkLst>
            <pc:docMk/>
            <pc:sldMk cId="2316554403" sldId="546"/>
            <ac:spMk id="3" creationId="{951E6CF9-B481-03C5-1012-4984606EDA29}"/>
          </ac:spMkLst>
        </pc:spChg>
      </pc:sldChg>
      <pc:sldChg chg="modSp add mod addAnim delAnim modAnim">
        <pc:chgData name="Joel Mitchell" userId="b9eb93e9caeb5efe" providerId="LiveId" clId="{DF90A3CB-9CA0-462D-A21D-E0D74423AC39}" dt="2026-02-07T22:01:51.961" v="2628" actId="15"/>
        <pc:sldMkLst>
          <pc:docMk/>
          <pc:sldMk cId="4260463531" sldId="547"/>
        </pc:sldMkLst>
        <pc:spChg chg="mod">
          <ac:chgData name="Joel Mitchell" userId="b9eb93e9caeb5efe" providerId="LiveId" clId="{DF90A3CB-9CA0-462D-A21D-E0D74423AC39}" dt="2026-02-07T21:29:06.697" v="2321" actId="20577"/>
          <ac:spMkLst>
            <pc:docMk/>
            <pc:sldMk cId="4260463531" sldId="547"/>
            <ac:spMk id="2" creationId="{80A22A32-6F80-B296-B2A0-99FF49377D72}"/>
          </ac:spMkLst>
        </pc:spChg>
        <pc:spChg chg="mod">
          <ac:chgData name="Joel Mitchell" userId="b9eb93e9caeb5efe" providerId="LiveId" clId="{DF90A3CB-9CA0-462D-A21D-E0D74423AC39}" dt="2026-02-07T22:01:48.060" v="2625" actId="15"/>
          <ac:spMkLst>
            <pc:docMk/>
            <pc:sldMk cId="4260463531" sldId="547"/>
            <ac:spMk id="3" creationId="{951E6CF9-B481-03C5-1012-4984606EDA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9A75-38F6-4798-A3EC-325AB454646C}" type="datetimeFigureOut">
              <a:rPr lang="en-US" smtClean="0"/>
              <a:t>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91521-384C-48A6-9C73-FF6955DD45F8}" type="slidenum">
              <a:rPr lang="en-US" smtClean="0"/>
              <a:t>‹#›</a:t>
            </a:fld>
            <a:endParaRPr lang="en-US"/>
          </a:p>
        </p:txBody>
      </p:sp>
    </p:spTree>
    <p:extLst>
      <p:ext uri="{BB962C8B-B14F-4D97-AF65-F5344CB8AC3E}">
        <p14:creationId xmlns:p14="http://schemas.microsoft.com/office/powerpoint/2010/main" val="34645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891521-384C-48A6-9C73-FF6955DD45F8}" type="slidenum">
              <a:rPr lang="en-US" smtClean="0"/>
              <a:t>1</a:t>
            </a:fld>
            <a:endParaRPr lang="en-US"/>
          </a:p>
        </p:txBody>
      </p:sp>
    </p:spTree>
    <p:extLst>
      <p:ext uri="{BB962C8B-B14F-4D97-AF65-F5344CB8AC3E}">
        <p14:creationId xmlns:p14="http://schemas.microsoft.com/office/powerpoint/2010/main" val="308029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17714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103131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A0B1B-8E20-41EE-9EFC-6B727CDA606B}"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0524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A0B1B-8E20-41EE-9EFC-6B727CDA606B}"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5463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A0B1B-8E20-41EE-9EFC-6B727CDA606B}" type="datetimeFigureOut">
              <a:rPr lang="en-US" smtClean="0"/>
              <a:t>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962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BA0B1B-8E20-41EE-9EFC-6B727CDA606B}" type="datetimeFigureOut">
              <a:rPr lang="en-US" smtClean="0"/>
              <a:t>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29759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0B1B-8E20-41EE-9EFC-6B727CDA606B}" type="datetimeFigureOut">
              <a:rPr lang="en-US" smtClean="0"/>
              <a:t>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4698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6786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426753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94214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7144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17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BA0B1B-8E20-41EE-9EFC-6B727CDA606B}"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236905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89612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7BA0B1B-8E20-41EE-9EFC-6B727CDA606B}" type="datetimeFigureOut">
              <a:rPr lang="en-US" smtClean="0"/>
              <a:t>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73919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36523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A0B1B-8E20-41EE-9EFC-6B727CDA606B}"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DC5DD-1316-407A-80E3-83D679B75271}" type="slidenum">
              <a:rPr lang="en-US" smtClean="0"/>
              <a:t>‹#›</a:t>
            </a:fld>
            <a:endParaRPr lang="en-US"/>
          </a:p>
        </p:txBody>
      </p:sp>
    </p:spTree>
    <p:extLst>
      <p:ext uri="{BB962C8B-B14F-4D97-AF65-F5344CB8AC3E}">
        <p14:creationId xmlns:p14="http://schemas.microsoft.com/office/powerpoint/2010/main" val="90496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BA0B1B-8E20-41EE-9EFC-6B727CDA606B}" type="datetimeFigureOut">
              <a:rPr lang="en-US" smtClean="0"/>
              <a:t>2/7/2026</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47DC5DD-1316-407A-80E3-83D679B75271}" type="slidenum">
              <a:rPr lang="en-US" smtClean="0"/>
              <a:t>‹#›</a:t>
            </a:fld>
            <a:endParaRPr lang="en-US"/>
          </a:p>
        </p:txBody>
      </p:sp>
    </p:spTree>
    <p:extLst>
      <p:ext uri="{BB962C8B-B14F-4D97-AF65-F5344CB8AC3E}">
        <p14:creationId xmlns:p14="http://schemas.microsoft.com/office/powerpoint/2010/main" val="41417700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F96C-51EE-FE25-FF94-86D3BA60C7CD}"/>
              </a:ext>
            </a:extLst>
          </p:cNvPr>
          <p:cNvSpPr>
            <a:spLocks noGrp="1"/>
          </p:cNvSpPr>
          <p:nvPr>
            <p:ph type="ctrTitle"/>
          </p:nvPr>
        </p:nvSpPr>
        <p:spPr>
          <a:xfrm>
            <a:off x="139700" y="1769538"/>
            <a:ext cx="11912599" cy="1828801"/>
          </a:xfrm>
        </p:spPr>
        <p:txBody>
          <a:bodyPr>
            <a:normAutofit/>
          </a:bodyPr>
          <a:lstStyle/>
          <a:p>
            <a:r>
              <a:rPr lang="en-US" sz="6000" b="1" dirty="0">
                <a:solidFill>
                  <a:schemeClr val="accent1">
                    <a:lumMod val="20000"/>
                    <a:lumOff val="80000"/>
                  </a:schemeClr>
                </a:solidFill>
              </a:rPr>
              <a:t>The High Priestly Prayer (Part 2)</a:t>
            </a:r>
          </a:p>
        </p:txBody>
      </p:sp>
      <p:sp>
        <p:nvSpPr>
          <p:cNvPr id="3" name="Subtitle 2">
            <a:extLst>
              <a:ext uri="{FF2B5EF4-FFF2-40B4-BE49-F238E27FC236}">
                <a16:creationId xmlns:a16="http://schemas.microsoft.com/office/drawing/2014/main" id="{7C60F394-8E19-A7D3-900C-59579C9165F9}"/>
              </a:ext>
            </a:extLst>
          </p:cNvPr>
          <p:cNvSpPr>
            <a:spLocks noGrp="1"/>
          </p:cNvSpPr>
          <p:nvPr>
            <p:ph type="subTitle" idx="1"/>
          </p:nvPr>
        </p:nvSpPr>
        <p:spPr>
          <a:xfrm>
            <a:off x="190500" y="3598339"/>
            <a:ext cx="11772900" cy="2307161"/>
          </a:xfrm>
        </p:spPr>
        <p:txBody>
          <a:bodyPr>
            <a:normAutofit/>
          </a:bodyPr>
          <a:lstStyle/>
          <a:p>
            <a:r>
              <a:rPr lang="en-US" sz="4000" i="1" dirty="0"/>
              <a:t>John 17:13-19</a:t>
            </a:r>
          </a:p>
        </p:txBody>
      </p:sp>
    </p:spTree>
    <p:extLst>
      <p:ext uri="{BB962C8B-B14F-4D97-AF65-F5344CB8AC3E}">
        <p14:creationId xmlns:p14="http://schemas.microsoft.com/office/powerpoint/2010/main" val="11973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788981-8B12-471A-292A-DD377734E3D6}"/>
              </a:ext>
            </a:extLst>
          </p:cNvPr>
          <p:cNvPicPr>
            <a:picLocks noChangeAspect="1"/>
          </p:cNvPicPr>
          <p:nvPr/>
        </p:nvPicPr>
        <p:blipFill>
          <a:blip r:embed="rId3">
            <a:extLst>
              <a:ext uri="{28A0092B-C50C-407E-A947-70E740481C1C}">
                <a14:useLocalDpi xmlns:a14="http://schemas.microsoft.com/office/drawing/2010/main" val="0"/>
              </a:ext>
            </a:extLst>
          </a:blip>
          <a:srcRect b="15730"/>
          <a:stretch>
            <a:fillRect/>
          </a:stretch>
        </p:blipFill>
        <p:spPr>
          <a:xfrm>
            <a:off x="20" y="10"/>
            <a:ext cx="12191980" cy="6857990"/>
          </a:xfrm>
          <a:prstGeom prst="rect">
            <a:avLst/>
          </a:prstGeom>
        </p:spPr>
      </p:pic>
    </p:spTree>
    <p:extLst>
      <p:ext uri="{BB962C8B-B14F-4D97-AF65-F5344CB8AC3E}">
        <p14:creationId xmlns:p14="http://schemas.microsoft.com/office/powerpoint/2010/main" val="338509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E0FD3A-931B-063E-2852-565B8F287A51}"/>
              </a:ext>
            </a:extLst>
          </p:cNvPr>
          <p:cNvPicPr>
            <a:picLocks noChangeAspect="1"/>
          </p:cNvPicPr>
          <p:nvPr/>
        </p:nvPicPr>
        <p:blipFill>
          <a:blip r:embed="rId3">
            <a:extLst>
              <a:ext uri="{28A0092B-C50C-407E-A947-70E740481C1C}">
                <a14:useLocalDpi xmlns:a14="http://schemas.microsoft.com/office/drawing/2010/main" val="0"/>
              </a:ext>
            </a:extLst>
          </a:blip>
          <a:srcRect t="8724" b="7006"/>
          <a:stretch>
            <a:fillRect/>
          </a:stretch>
        </p:blipFill>
        <p:spPr>
          <a:xfrm>
            <a:off x="20" y="10"/>
            <a:ext cx="12191980" cy="6857990"/>
          </a:xfrm>
          <a:prstGeom prst="rect">
            <a:avLst/>
          </a:prstGeom>
        </p:spPr>
      </p:pic>
    </p:spTree>
    <p:extLst>
      <p:ext uri="{BB962C8B-B14F-4D97-AF65-F5344CB8AC3E}">
        <p14:creationId xmlns:p14="http://schemas.microsoft.com/office/powerpoint/2010/main" val="30475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Sanctification</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Being made holy / being set apart</a:t>
            </a:r>
          </a:p>
          <a:p>
            <a:r>
              <a:rPr lang="en-US" sz="4600" dirty="0">
                <a:solidFill>
                  <a:schemeClr val="accent1">
                    <a:lumMod val="20000"/>
                    <a:lumOff val="80000"/>
                  </a:schemeClr>
                </a:solidFill>
              </a:rPr>
              <a:t>Being set apart </a:t>
            </a:r>
            <a:r>
              <a:rPr lang="en-US" sz="4600" i="1" dirty="0">
                <a:solidFill>
                  <a:schemeClr val="accent1">
                    <a:lumMod val="20000"/>
                    <a:lumOff val="80000"/>
                  </a:schemeClr>
                </a:solidFill>
              </a:rPr>
              <a:t>from</a:t>
            </a:r>
            <a:r>
              <a:rPr lang="en-US" sz="4600" dirty="0">
                <a:solidFill>
                  <a:schemeClr val="accent1">
                    <a:lumMod val="20000"/>
                    <a:lumOff val="80000"/>
                  </a:schemeClr>
                </a:solidFill>
              </a:rPr>
              <a:t> sin</a:t>
            </a:r>
          </a:p>
          <a:p>
            <a:r>
              <a:rPr lang="en-US" sz="4600" dirty="0">
                <a:solidFill>
                  <a:schemeClr val="accent1">
                    <a:lumMod val="20000"/>
                    <a:lumOff val="80000"/>
                  </a:schemeClr>
                </a:solidFill>
              </a:rPr>
              <a:t>Being set apart </a:t>
            </a:r>
            <a:r>
              <a:rPr lang="en-US" sz="4600" i="1" dirty="0">
                <a:solidFill>
                  <a:schemeClr val="accent1">
                    <a:lumMod val="20000"/>
                    <a:lumOff val="80000"/>
                  </a:schemeClr>
                </a:solidFill>
              </a:rPr>
              <a:t>to </a:t>
            </a:r>
            <a:r>
              <a:rPr lang="en-US" sz="4600" dirty="0">
                <a:solidFill>
                  <a:schemeClr val="accent1">
                    <a:lumMod val="20000"/>
                    <a:lumOff val="80000"/>
                  </a:schemeClr>
                </a:solidFill>
              </a:rPr>
              <a:t>God</a:t>
            </a:r>
          </a:p>
        </p:txBody>
      </p:sp>
    </p:spTree>
    <p:extLst>
      <p:ext uri="{BB962C8B-B14F-4D97-AF65-F5344CB8AC3E}">
        <p14:creationId xmlns:p14="http://schemas.microsoft.com/office/powerpoint/2010/main" val="380865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Joy</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 13</a:t>
            </a:r>
          </a:p>
        </p:txBody>
      </p:sp>
    </p:spTree>
    <p:extLst>
      <p:ext uri="{BB962C8B-B14F-4D97-AF65-F5344CB8AC3E}">
        <p14:creationId xmlns:p14="http://schemas.microsoft.com/office/powerpoint/2010/main" val="347317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now I am coming to you, and these things I speak in the world, that they may have my joy fulfilled in themselves.</a:t>
            </a:r>
          </a:p>
        </p:txBody>
      </p:sp>
    </p:spTree>
    <p:extLst>
      <p:ext uri="{BB962C8B-B14F-4D97-AF65-F5344CB8AC3E}">
        <p14:creationId xmlns:p14="http://schemas.microsoft.com/office/powerpoint/2010/main" val="364826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10:10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 thief comes only to steal and kill and destroy. I came that they may have life and have it abundantly*.</a:t>
            </a:r>
          </a:p>
          <a:p>
            <a:pPr marL="36900" indent="0">
              <a:buNone/>
            </a:pPr>
            <a:r>
              <a:rPr lang="en-US" sz="4600" dirty="0">
                <a:solidFill>
                  <a:schemeClr val="accent1">
                    <a:lumMod val="20000"/>
                    <a:lumOff val="80000"/>
                  </a:schemeClr>
                </a:solidFill>
              </a:rPr>
              <a:t>																		*or </a:t>
            </a:r>
            <a:r>
              <a:rPr lang="en-US" sz="4600" i="1" dirty="0">
                <a:solidFill>
                  <a:schemeClr val="accent1">
                    <a:lumMod val="20000"/>
                    <a:lumOff val="80000"/>
                  </a:schemeClr>
                </a:solidFill>
              </a:rPr>
              <a:t>to the full.</a:t>
            </a:r>
            <a:endParaRPr lang="en-US" sz="4600" dirty="0">
              <a:solidFill>
                <a:schemeClr val="accent1">
                  <a:lumMod val="20000"/>
                  <a:lumOff val="80000"/>
                </a:schemeClr>
              </a:solidFill>
            </a:endParaRPr>
          </a:p>
        </p:txBody>
      </p:sp>
    </p:spTree>
    <p:extLst>
      <p:ext uri="{BB962C8B-B14F-4D97-AF65-F5344CB8AC3E}">
        <p14:creationId xmlns:p14="http://schemas.microsoft.com/office/powerpoint/2010/main" val="365897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Psalm 37:4-6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Delight yourself in the </a:t>
            </a:r>
            <a:r>
              <a:rPr lang="en-US" sz="4600" cap="small" dirty="0">
                <a:solidFill>
                  <a:schemeClr val="accent1">
                    <a:lumMod val="20000"/>
                    <a:lumOff val="80000"/>
                  </a:schemeClr>
                </a:solidFill>
              </a:rPr>
              <a:t>Lord</a:t>
            </a:r>
            <a:r>
              <a:rPr lang="en-US" sz="4600" dirty="0">
                <a:solidFill>
                  <a:schemeClr val="accent1">
                    <a:lumMod val="20000"/>
                    <a:lumOff val="80000"/>
                  </a:schemeClr>
                </a:solidFill>
              </a:rPr>
              <a:t>,</a:t>
            </a:r>
            <a:br>
              <a:rPr lang="en-US" sz="4600" dirty="0">
                <a:solidFill>
                  <a:schemeClr val="accent1">
                    <a:lumMod val="20000"/>
                    <a:lumOff val="80000"/>
                  </a:schemeClr>
                </a:solidFill>
              </a:rPr>
            </a:br>
            <a:r>
              <a:rPr lang="en-US" sz="4600" dirty="0">
                <a:solidFill>
                  <a:schemeClr val="accent1">
                    <a:lumMod val="20000"/>
                    <a:lumOff val="80000"/>
                  </a:schemeClr>
                </a:solidFill>
              </a:rPr>
              <a:t>  and he will give you the desires of your heart.</a:t>
            </a:r>
          </a:p>
          <a:p>
            <a:pPr marL="36900" indent="0">
              <a:buNone/>
            </a:pPr>
            <a:r>
              <a:rPr lang="en-US" sz="4600" dirty="0">
                <a:solidFill>
                  <a:schemeClr val="accent1">
                    <a:lumMod val="20000"/>
                    <a:lumOff val="80000"/>
                  </a:schemeClr>
                </a:solidFill>
              </a:rPr>
              <a:t>Commit your way to the </a:t>
            </a:r>
            <a:r>
              <a:rPr lang="en-US" sz="4600" cap="small" dirty="0">
                <a:solidFill>
                  <a:schemeClr val="accent1">
                    <a:lumMod val="20000"/>
                    <a:lumOff val="80000"/>
                  </a:schemeClr>
                </a:solidFill>
              </a:rPr>
              <a:t>Lord</a:t>
            </a:r>
            <a:r>
              <a:rPr lang="en-US" sz="4600" dirty="0">
                <a:solidFill>
                  <a:schemeClr val="accent1">
                    <a:lumMod val="20000"/>
                    <a:lumOff val="80000"/>
                  </a:schemeClr>
                </a:solidFill>
              </a:rPr>
              <a:t>;</a:t>
            </a:r>
            <a:br>
              <a:rPr lang="en-US" sz="4600" dirty="0">
                <a:solidFill>
                  <a:schemeClr val="accent1">
                    <a:lumMod val="20000"/>
                    <a:lumOff val="80000"/>
                  </a:schemeClr>
                </a:solidFill>
              </a:rPr>
            </a:br>
            <a:r>
              <a:rPr lang="en-US" sz="4600" dirty="0">
                <a:solidFill>
                  <a:schemeClr val="accent1">
                    <a:lumMod val="20000"/>
                    <a:lumOff val="80000"/>
                  </a:schemeClr>
                </a:solidFill>
              </a:rPr>
              <a:t>  trust in him, and he will act.</a:t>
            </a:r>
          </a:p>
          <a:p>
            <a:pPr marL="36900" indent="0">
              <a:buNone/>
            </a:pPr>
            <a:r>
              <a:rPr lang="en-US" sz="4600" dirty="0">
                <a:solidFill>
                  <a:schemeClr val="accent1">
                    <a:lumMod val="20000"/>
                    <a:lumOff val="80000"/>
                  </a:schemeClr>
                </a:solidFill>
              </a:rPr>
              <a:t>He will bring forth your righteousness as the light,</a:t>
            </a:r>
            <a:br>
              <a:rPr lang="en-US" sz="4600" dirty="0">
                <a:solidFill>
                  <a:schemeClr val="accent1">
                    <a:lumMod val="20000"/>
                    <a:lumOff val="80000"/>
                  </a:schemeClr>
                </a:solidFill>
              </a:rPr>
            </a:br>
            <a:r>
              <a:rPr lang="en-US" sz="4600" dirty="0">
                <a:solidFill>
                  <a:schemeClr val="accent1">
                    <a:lumMod val="20000"/>
                    <a:lumOff val="80000"/>
                  </a:schemeClr>
                </a:solidFill>
              </a:rPr>
              <a:t>  and your justice as the noonday.</a:t>
            </a:r>
          </a:p>
        </p:txBody>
      </p:sp>
    </p:spTree>
    <p:extLst>
      <p:ext uri="{BB962C8B-B14F-4D97-AF65-F5344CB8AC3E}">
        <p14:creationId xmlns:p14="http://schemas.microsoft.com/office/powerpoint/2010/main" val="280261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Protection</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14-16</a:t>
            </a:r>
          </a:p>
        </p:txBody>
      </p:sp>
    </p:spTree>
    <p:extLst>
      <p:ext uri="{BB962C8B-B14F-4D97-AF65-F5344CB8AC3E}">
        <p14:creationId xmlns:p14="http://schemas.microsoft.com/office/powerpoint/2010/main" val="2103921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17:14-16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 have given them your word, and the world has hated them because they are not of the world, just as I am not of the world. I do not ask that you take them out of the world, but that you keep them from the evil one. They are not of the world, just as I am not of the world.</a:t>
            </a:r>
          </a:p>
          <a:p>
            <a:pPr marL="36900" indent="0">
              <a:buNone/>
            </a:pPr>
            <a:r>
              <a:rPr lang="en-US" sz="4600" b="1" i="1" dirty="0">
                <a:solidFill>
                  <a:schemeClr val="accent1">
                    <a:lumMod val="20000"/>
                    <a:lumOff val="80000"/>
                  </a:schemeClr>
                </a:solidFill>
              </a:rPr>
              <a:t>(see also 1 Corinthians 5:9-13)</a:t>
            </a:r>
          </a:p>
        </p:txBody>
      </p:sp>
    </p:spTree>
    <p:extLst>
      <p:ext uri="{BB962C8B-B14F-4D97-AF65-F5344CB8AC3E}">
        <p14:creationId xmlns:p14="http://schemas.microsoft.com/office/powerpoint/2010/main" val="2776919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54B9-BE5C-B950-83AE-1AFB5785096C}"/>
              </a:ext>
            </a:extLst>
          </p:cNvPr>
          <p:cNvSpPr>
            <a:spLocks noGrp="1"/>
          </p:cNvSpPr>
          <p:nvPr>
            <p:ph type="title"/>
          </p:nvPr>
        </p:nvSpPr>
        <p:spPr>
          <a:xfrm>
            <a:off x="0" y="1761067"/>
            <a:ext cx="12191999" cy="1828813"/>
          </a:xfrm>
        </p:spPr>
        <p:txBody>
          <a:bodyPr>
            <a:normAutofit/>
          </a:bodyPr>
          <a:lstStyle/>
          <a:p>
            <a:r>
              <a:rPr lang="en-US" sz="5400" b="1" dirty="0">
                <a:solidFill>
                  <a:schemeClr val="accent1">
                    <a:lumMod val="20000"/>
                    <a:lumOff val="80000"/>
                  </a:schemeClr>
                </a:solidFill>
              </a:rPr>
              <a:t>Sanctification</a:t>
            </a:r>
          </a:p>
        </p:txBody>
      </p:sp>
      <p:sp>
        <p:nvSpPr>
          <p:cNvPr id="3" name="Text Placeholder 2">
            <a:extLst>
              <a:ext uri="{FF2B5EF4-FFF2-40B4-BE49-F238E27FC236}">
                <a16:creationId xmlns:a16="http://schemas.microsoft.com/office/drawing/2014/main" id="{4FC865A4-CB79-EBDF-7235-37544390E05C}"/>
              </a:ext>
            </a:extLst>
          </p:cNvPr>
          <p:cNvSpPr>
            <a:spLocks noGrp="1"/>
          </p:cNvSpPr>
          <p:nvPr>
            <p:ph type="body" idx="1"/>
          </p:nvPr>
        </p:nvSpPr>
        <p:spPr/>
        <p:txBody>
          <a:bodyPr>
            <a:normAutofit/>
          </a:bodyPr>
          <a:lstStyle/>
          <a:p>
            <a:r>
              <a:rPr lang="en-US" sz="4400" i="1" dirty="0"/>
              <a:t>Verses 17-19</a:t>
            </a:r>
          </a:p>
        </p:txBody>
      </p:sp>
    </p:spTree>
    <p:extLst>
      <p:ext uri="{BB962C8B-B14F-4D97-AF65-F5344CB8AC3E}">
        <p14:creationId xmlns:p14="http://schemas.microsoft.com/office/powerpoint/2010/main" val="328701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17:17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Sanctify them in the truth; your word is truth.</a:t>
            </a:r>
            <a:endParaRPr lang="en-US" sz="4600" b="1" i="1" dirty="0">
              <a:solidFill>
                <a:schemeClr val="accent1">
                  <a:lumMod val="20000"/>
                  <a:lumOff val="80000"/>
                </a:schemeClr>
              </a:solidFill>
            </a:endParaRPr>
          </a:p>
        </p:txBody>
      </p:sp>
    </p:spTree>
    <p:extLst>
      <p:ext uri="{BB962C8B-B14F-4D97-AF65-F5344CB8AC3E}">
        <p14:creationId xmlns:p14="http://schemas.microsoft.com/office/powerpoint/2010/main" val="157014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Marriage &amp; Sexuality</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b="1" i="1" dirty="0">
                <a:solidFill>
                  <a:schemeClr val="accent1">
                    <a:lumMod val="20000"/>
                    <a:lumOff val="80000"/>
                  </a:schemeClr>
                </a:solidFill>
              </a:rPr>
              <a:t>Anything goes as long as all participants are consenting adults</a:t>
            </a:r>
          </a:p>
        </p:txBody>
      </p:sp>
    </p:spTree>
    <p:extLst>
      <p:ext uri="{BB962C8B-B14F-4D97-AF65-F5344CB8AC3E}">
        <p14:creationId xmlns:p14="http://schemas.microsoft.com/office/powerpoint/2010/main" val="1503652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Marriage – Mark 10:6-9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But from the beginning of creation, ‘God made them male and female.’ ‘Therefore a man shall leave his father and mother and hold fast to his wife, and the two shall become one flesh.’ So they are no longer two but one flesh. What therefore God has joined together, let not man separate.”</a:t>
            </a:r>
          </a:p>
        </p:txBody>
      </p:sp>
    </p:spTree>
    <p:extLst>
      <p:ext uri="{BB962C8B-B14F-4D97-AF65-F5344CB8AC3E}">
        <p14:creationId xmlns:p14="http://schemas.microsoft.com/office/powerpoint/2010/main" val="2611712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Married Sexuality vs. Immorality</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Hebrews 13:4 – Let marriage be held in honor among all, and let the marriage bed be undefiled, for God will judge the sexually immoral and adulterous.</a:t>
            </a:r>
          </a:p>
          <a:p>
            <a:pPr marL="36900" indent="0">
              <a:buNone/>
            </a:pPr>
            <a:r>
              <a:rPr lang="en-US" sz="4600" dirty="0">
                <a:solidFill>
                  <a:schemeClr val="accent1">
                    <a:lumMod val="20000"/>
                    <a:lumOff val="80000"/>
                  </a:schemeClr>
                </a:solidFill>
              </a:rPr>
              <a:t>1 Corinthians 7:2 – But because of the temptation to sexual immorality, each man should have his own wife and each woman her own husband.</a:t>
            </a:r>
          </a:p>
        </p:txBody>
      </p:sp>
    </p:spTree>
    <p:extLst>
      <p:ext uri="{BB962C8B-B14F-4D97-AF65-F5344CB8AC3E}">
        <p14:creationId xmlns:p14="http://schemas.microsoft.com/office/powerpoint/2010/main" val="177798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Wealth &amp; Possessions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b="1" i="1" dirty="0">
                <a:solidFill>
                  <a:schemeClr val="accent1">
                    <a:lumMod val="20000"/>
                    <a:lumOff val="80000"/>
                  </a:schemeClr>
                </a:solidFill>
              </a:rPr>
              <a:t>The goal in life is to accumulate enough stuff to lead a comfortable life.</a:t>
            </a:r>
          </a:p>
        </p:txBody>
      </p:sp>
    </p:spTree>
    <p:extLst>
      <p:ext uri="{BB962C8B-B14F-4D97-AF65-F5344CB8AC3E}">
        <p14:creationId xmlns:p14="http://schemas.microsoft.com/office/powerpoint/2010/main" val="210846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Contentment – 1 Timothy 6:8-10</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But if we have food and clothing, with these we will be content. But those who desire to be rich fall into temptation, into a snare, into many senseless and harmful desires that plunge people into ruin and destruction. For the love of money is a root of all kinds of evils. It is through this craving that some have wandered away from the faith and pierced themselves with many pangs.</a:t>
            </a:r>
          </a:p>
        </p:txBody>
      </p:sp>
    </p:spTree>
    <p:extLst>
      <p:ext uri="{BB962C8B-B14F-4D97-AF65-F5344CB8AC3E}">
        <p14:creationId xmlns:p14="http://schemas.microsoft.com/office/powerpoint/2010/main" val="2757468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Generosity – 1 Corinthians 9:6-8</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The point is this: whoever sows sparingly will also reap sparingly, and whoever sows bountifully will also reap bountifully. Each one must give as he has decided in his heart, not reluctantly or under compulsion, for God loves a cheerful giver. And God is able to make all grace abound to you, so that having all sufficiency in all things at all times, you may abound in every good work.</a:t>
            </a:r>
          </a:p>
        </p:txBody>
      </p:sp>
    </p:spTree>
    <p:extLst>
      <p:ext uri="{BB962C8B-B14F-4D97-AF65-F5344CB8AC3E}">
        <p14:creationId xmlns:p14="http://schemas.microsoft.com/office/powerpoint/2010/main" val="1495938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Treasure in Heaven – Matthew 6:19-21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“Do not lay up for yourselves treasures on earth, where moth and rust destroy and where thieves break in and steal, but lay up for yourselves treasures in heaven, where neither moth nor rust destroys and where thieves do not break in and steal. For where your treasure is, there your heart will be also.</a:t>
            </a:r>
          </a:p>
        </p:txBody>
      </p:sp>
    </p:spTree>
    <p:extLst>
      <p:ext uri="{BB962C8B-B14F-4D97-AF65-F5344CB8AC3E}">
        <p14:creationId xmlns:p14="http://schemas.microsoft.com/office/powerpoint/2010/main" val="4004926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Speech &amp; Communication</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b="1" i="1" dirty="0">
                <a:solidFill>
                  <a:schemeClr val="accent1">
                    <a:lumMod val="20000"/>
                    <a:lumOff val="80000"/>
                  </a:schemeClr>
                </a:solidFill>
              </a:rPr>
              <a:t>Profanity is just a way to express strong feelings</a:t>
            </a:r>
          </a:p>
          <a:p>
            <a:r>
              <a:rPr lang="en-US" sz="4600" b="1" i="1" dirty="0">
                <a:solidFill>
                  <a:schemeClr val="accent1">
                    <a:lumMod val="20000"/>
                    <a:lumOff val="80000"/>
                  </a:schemeClr>
                </a:solidFill>
              </a:rPr>
              <a:t>Insults, mockery, slander, and rage are a regular part of communication (especially online)</a:t>
            </a:r>
          </a:p>
        </p:txBody>
      </p:sp>
    </p:spTree>
    <p:extLst>
      <p:ext uri="{BB962C8B-B14F-4D97-AF65-F5344CB8AC3E}">
        <p14:creationId xmlns:p14="http://schemas.microsoft.com/office/powerpoint/2010/main" val="116455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Speech &amp; Genuine Faith – James 1:26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If anyone thinks he is religious and does not bridle his tongue but deceives his heart, this person's religion is worthless. </a:t>
            </a:r>
          </a:p>
        </p:txBody>
      </p:sp>
    </p:spTree>
    <p:extLst>
      <p:ext uri="{BB962C8B-B14F-4D97-AF65-F5344CB8AC3E}">
        <p14:creationId xmlns:p14="http://schemas.microsoft.com/office/powerpoint/2010/main" val="1449192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Edifying Speech – Ephesians 4:29-32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20000"/>
          </a:bodyPr>
          <a:lstStyle/>
          <a:p>
            <a:pPr marL="36900" indent="0">
              <a:buNone/>
            </a:pPr>
            <a:r>
              <a:rPr lang="en-US" sz="4600" dirty="0">
                <a:solidFill>
                  <a:schemeClr val="accent1">
                    <a:lumMod val="20000"/>
                    <a:lumOff val="80000"/>
                  </a:schemeClr>
                </a:solidFill>
              </a:rPr>
              <a:t>Let no corrupting talk come out of your mouths, but only such as is good for building up, as fits the occasion, that it may give grace to those who hear. And do not grieve the Holy Spirit of God, by whom you were sealed for the day of redemption. Let all bitterness and wrath and anger and clamor and slander be put away from you, along with all malice. Be kind to one another, tenderhearted, forgiving one another, as God in Christ forgave you.</a:t>
            </a:r>
          </a:p>
        </p:txBody>
      </p:sp>
    </p:spTree>
    <p:extLst>
      <p:ext uri="{BB962C8B-B14F-4D97-AF65-F5344CB8AC3E}">
        <p14:creationId xmlns:p14="http://schemas.microsoft.com/office/powerpoint/2010/main" val="3978047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Pure Speech – Ephesians 4:29-32</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Let there be no filthiness nor foolish talk nor crude joking, which are out of place, but instead let there be thanksgiving. </a:t>
            </a:r>
          </a:p>
        </p:txBody>
      </p:sp>
    </p:spTree>
    <p:extLst>
      <p:ext uri="{BB962C8B-B14F-4D97-AF65-F5344CB8AC3E}">
        <p14:creationId xmlns:p14="http://schemas.microsoft.com/office/powerpoint/2010/main" val="2161354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Gentle &amp; Kind Speech – 2 Timothy 2:23-26</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20000"/>
          </a:bodyPr>
          <a:lstStyle/>
          <a:p>
            <a:pPr marL="36900" indent="0">
              <a:buNone/>
            </a:pPr>
            <a:r>
              <a:rPr lang="en-US" sz="4600" dirty="0">
                <a:solidFill>
                  <a:schemeClr val="accent1">
                    <a:lumMod val="20000"/>
                    <a:lumOff val="80000"/>
                  </a:schemeClr>
                </a:solidFill>
              </a:rPr>
              <a:t>Have nothing to do with foolish, ignorant controversies; you know that they breed quarrels. And the Lord's servant must not be quarrelsome but kind to everyone, able to teach, patiently enduring evil, correcting his opponents with gentleness. God may perhaps grant them repentance leading to a knowledge of the truth, and they may come to their senses and escape from the snare of the devil, after being captured by him to do his will.</a:t>
            </a:r>
          </a:p>
        </p:txBody>
      </p:sp>
    </p:spTree>
    <p:extLst>
      <p:ext uri="{BB962C8B-B14F-4D97-AF65-F5344CB8AC3E}">
        <p14:creationId xmlns:p14="http://schemas.microsoft.com/office/powerpoint/2010/main" val="18660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Prejudice &amp; Double Standards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b="1" i="1" dirty="0">
                <a:solidFill>
                  <a:schemeClr val="accent1">
                    <a:lumMod val="20000"/>
                    <a:lumOff val="80000"/>
                  </a:schemeClr>
                </a:solidFill>
              </a:rPr>
              <a:t>“Those people” are undeserving of compassion, respect, legal protection, life…</a:t>
            </a:r>
          </a:p>
          <a:p>
            <a:r>
              <a:rPr lang="en-US" sz="4600" b="1" i="1" dirty="0">
                <a:solidFill>
                  <a:schemeClr val="accent1">
                    <a:lumMod val="20000"/>
                    <a:lumOff val="80000"/>
                  </a:schemeClr>
                </a:solidFill>
              </a:rPr>
              <a:t>“Those people” are so bad that it justifies anything said or done by “my people.”</a:t>
            </a:r>
          </a:p>
        </p:txBody>
      </p:sp>
    </p:spTree>
    <p:extLst>
      <p:ext uri="{BB962C8B-B14F-4D97-AF65-F5344CB8AC3E}">
        <p14:creationId xmlns:p14="http://schemas.microsoft.com/office/powerpoint/2010/main" val="863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Impartiality – </a:t>
            </a:r>
            <a:r>
              <a:rPr lang="en-US" sz="4600" b="1">
                <a:solidFill>
                  <a:schemeClr val="accent1">
                    <a:lumMod val="20000"/>
                    <a:lumOff val="80000"/>
                  </a:schemeClr>
                </a:solidFill>
              </a:rPr>
              <a:t>James 2:8-9…12-13</a:t>
            </a:r>
            <a:endParaRPr lang="en-US" sz="4600" b="1" dirty="0">
              <a:solidFill>
                <a:schemeClr val="accent1">
                  <a:lumMod val="20000"/>
                  <a:lumOff val="80000"/>
                </a:schemeClr>
              </a:solidFill>
            </a:endParaRP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lnSpcReduction="10000"/>
          </a:bodyPr>
          <a:lstStyle/>
          <a:p>
            <a:pPr marL="36900" indent="0">
              <a:buNone/>
            </a:pPr>
            <a:r>
              <a:rPr lang="en-US" sz="4600" dirty="0">
                <a:solidFill>
                  <a:schemeClr val="accent1">
                    <a:lumMod val="20000"/>
                    <a:lumOff val="80000"/>
                  </a:schemeClr>
                </a:solidFill>
              </a:rPr>
              <a:t>If you really fulfill the royal law according to the Scripture, “You shall love your neighbor as yourself,” you are doing well. But if you show partiality, you are committing sin and are convicted by the law as transgressors… So speak and so act as those who are to be judged under the law of liberty. For judgment is without mercy to one who has shown no mercy. Mercy triumphs over judgment.</a:t>
            </a:r>
          </a:p>
        </p:txBody>
      </p:sp>
    </p:spTree>
    <p:extLst>
      <p:ext uri="{BB962C8B-B14F-4D97-AF65-F5344CB8AC3E}">
        <p14:creationId xmlns:p14="http://schemas.microsoft.com/office/powerpoint/2010/main" val="107697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Integrity – Ephesians 5:7-11</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Therefore do not become partners with them; for at one time you were darkness, but now you are light in the Lord. Walk as children of light (for the fruit of light is found in all that is good and right and true), and try to discern what is pleasing to the Lord. Take no part in the unfruitful works of darkness, but instead expose them.</a:t>
            </a:r>
            <a:endParaRPr lang="en-US" sz="4600" b="1" i="1" dirty="0">
              <a:solidFill>
                <a:schemeClr val="accent1">
                  <a:lumMod val="20000"/>
                  <a:lumOff val="80000"/>
                </a:schemeClr>
              </a:solidFill>
            </a:endParaRPr>
          </a:p>
        </p:txBody>
      </p:sp>
    </p:spTree>
    <p:extLst>
      <p:ext uri="{BB962C8B-B14F-4D97-AF65-F5344CB8AC3E}">
        <p14:creationId xmlns:p14="http://schemas.microsoft.com/office/powerpoint/2010/main" val="405786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17:17</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Sanctify them in the truth; your word is truth.</a:t>
            </a:r>
            <a:endParaRPr lang="en-US" sz="4600" b="1" i="1" dirty="0">
              <a:solidFill>
                <a:schemeClr val="accent1">
                  <a:lumMod val="20000"/>
                  <a:lumOff val="80000"/>
                </a:schemeClr>
              </a:solidFill>
            </a:endParaRPr>
          </a:p>
        </p:txBody>
      </p:sp>
    </p:spTree>
    <p:extLst>
      <p:ext uri="{BB962C8B-B14F-4D97-AF65-F5344CB8AC3E}">
        <p14:creationId xmlns:p14="http://schemas.microsoft.com/office/powerpoint/2010/main" val="29681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John 17:18-19</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pPr marL="36900" indent="0">
              <a:buNone/>
            </a:pPr>
            <a:r>
              <a:rPr lang="en-US" sz="4600" dirty="0">
                <a:solidFill>
                  <a:schemeClr val="accent1">
                    <a:lumMod val="20000"/>
                    <a:lumOff val="80000"/>
                  </a:schemeClr>
                </a:solidFill>
              </a:rPr>
              <a:t>As you sent me into the world, so I have sent them into the world. And for their sake I consecrate myself, that they also may be sanctified in truth.</a:t>
            </a:r>
            <a:endParaRPr lang="en-US" sz="4600" b="1" i="1" dirty="0">
              <a:solidFill>
                <a:schemeClr val="accent1">
                  <a:lumMod val="20000"/>
                  <a:lumOff val="80000"/>
                </a:schemeClr>
              </a:solidFill>
            </a:endParaRPr>
          </a:p>
        </p:txBody>
      </p:sp>
    </p:spTree>
    <p:extLst>
      <p:ext uri="{BB962C8B-B14F-4D97-AF65-F5344CB8AC3E}">
        <p14:creationId xmlns:p14="http://schemas.microsoft.com/office/powerpoint/2010/main" val="298952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1 John 3:1-3</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fontScale="92500" lnSpcReduction="10000"/>
          </a:bodyPr>
          <a:lstStyle/>
          <a:p>
            <a:pPr marL="36900" indent="0">
              <a:buNone/>
            </a:pPr>
            <a:r>
              <a:rPr lang="en-US" sz="4600" dirty="0">
                <a:solidFill>
                  <a:schemeClr val="accent1">
                    <a:lumMod val="20000"/>
                    <a:lumOff val="80000"/>
                  </a:schemeClr>
                </a:solidFill>
              </a:rPr>
              <a:t>See what kind of love the Father has given to us, that we should be called children of God; and so we are. The reason why the world does not know us is that it did not know him. Beloved, we are God's children now, and what we will be has not yet appeared; but we know that when he appears we shall be like him, because we shall see him as he is. And everyone who thus hopes in him purifies himself as he is pure.</a:t>
            </a:r>
          </a:p>
        </p:txBody>
      </p:sp>
    </p:spTree>
    <p:extLst>
      <p:ext uri="{BB962C8B-B14F-4D97-AF65-F5344CB8AC3E}">
        <p14:creationId xmlns:p14="http://schemas.microsoft.com/office/powerpoint/2010/main" val="2316554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22A32-6F80-B296-B2A0-99FF49377D72}"/>
              </a:ext>
            </a:extLst>
          </p:cNvPr>
          <p:cNvSpPr>
            <a:spLocks noGrp="1"/>
          </p:cNvSpPr>
          <p:nvPr>
            <p:ph type="title"/>
          </p:nvPr>
        </p:nvSpPr>
        <p:spPr>
          <a:xfrm>
            <a:off x="166777" y="0"/>
            <a:ext cx="11858445" cy="970450"/>
          </a:xfrm>
        </p:spPr>
        <p:txBody>
          <a:bodyPr>
            <a:normAutofit/>
          </a:bodyPr>
          <a:lstStyle/>
          <a:p>
            <a:pPr algn="l"/>
            <a:r>
              <a:rPr lang="en-US" sz="4600" b="1" dirty="0">
                <a:solidFill>
                  <a:schemeClr val="accent1">
                    <a:lumMod val="20000"/>
                    <a:lumOff val="80000"/>
                  </a:schemeClr>
                </a:solidFill>
              </a:rPr>
              <a:t>Application Questions</a:t>
            </a:r>
          </a:p>
        </p:txBody>
      </p:sp>
      <p:sp>
        <p:nvSpPr>
          <p:cNvPr id="3" name="Content Placeholder 2">
            <a:extLst>
              <a:ext uri="{FF2B5EF4-FFF2-40B4-BE49-F238E27FC236}">
                <a16:creationId xmlns:a16="http://schemas.microsoft.com/office/drawing/2014/main" id="{951E6CF9-B481-03C5-1012-4984606EDA29}"/>
              </a:ext>
            </a:extLst>
          </p:cNvPr>
          <p:cNvSpPr>
            <a:spLocks noGrp="1"/>
          </p:cNvSpPr>
          <p:nvPr>
            <p:ph idx="1"/>
          </p:nvPr>
        </p:nvSpPr>
        <p:spPr>
          <a:xfrm>
            <a:off x="166777" y="1066800"/>
            <a:ext cx="11858445" cy="5833182"/>
          </a:xfrm>
        </p:spPr>
        <p:txBody>
          <a:bodyPr>
            <a:normAutofit/>
          </a:bodyPr>
          <a:lstStyle/>
          <a:p>
            <a:r>
              <a:rPr lang="en-US" sz="4600" dirty="0">
                <a:solidFill>
                  <a:schemeClr val="accent1">
                    <a:lumMod val="20000"/>
                    <a:lumOff val="80000"/>
                  </a:schemeClr>
                </a:solidFill>
              </a:rPr>
              <a:t>Am I acting like the visible, physical presence of Jesus Christ in the world?</a:t>
            </a:r>
          </a:p>
          <a:p>
            <a:r>
              <a:rPr lang="en-US" sz="4600" dirty="0">
                <a:solidFill>
                  <a:schemeClr val="accent1">
                    <a:lumMod val="20000"/>
                    <a:lumOff val="80000"/>
                  </a:schemeClr>
                </a:solidFill>
              </a:rPr>
              <a:t>Am I pursuing sanctification?</a:t>
            </a:r>
          </a:p>
          <a:p>
            <a:pPr lvl="1"/>
            <a:r>
              <a:rPr lang="en-US" sz="4400" dirty="0">
                <a:solidFill>
                  <a:schemeClr val="accent1">
                    <a:lumMod val="20000"/>
                    <a:lumOff val="80000"/>
                  </a:schemeClr>
                </a:solidFill>
              </a:rPr>
              <a:t>Is the Word of God a daily part of my life?</a:t>
            </a:r>
          </a:p>
          <a:p>
            <a:pPr lvl="1"/>
            <a:r>
              <a:rPr lang="en-US" sz="4400" dirty="0">
                <a:solidFill>
                  <a:schemeClr val="accent1">
                    <a:lumMod val="20000"/>
                    <a:lumOff val="80000"/>
                  </a:schemeClr>
                </a:solidFill>
              </a:rPr>
              <a:t>Is there any worldly behavior I need to take off?</a:t>
            </a:r>
          </a:p>
          <a:p>
            <a:pPr lvl="1"/>
            <a:r>
              <a:rPr lang="en-US" sz="4400" dirty="0">
                <a:solidFill>
                  <a:schemeClr val="accent1">
                    <a:lumMod val="20000"/>
                    <a:lumOff val="80000"/>
                  </a:schemeClr>
                </a:solidFill>
              </a:rPr>
              <a:t>Is there any godly behavior I need to put on?</a:t>
            </a:r>
          </a:p>
        </p:txBody>
      </p:sp>
    </p:spTree>
    <p:extLst>
      <p:ext uri="{BB962C8B-B14F-4D97-AF65-F5344CB8AC3E}">
        <p14:creationId xmlns:p14="http://schemas.microsoft.com/office/powerpoint/2010/main" val="426046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11041</TotalTime>
  <Words>1351</Words>
  <Application>Microsoft Office PowerPoint</Application>
  <PresentationFormat>Widescreen</PresentationFormat>
  <Paragraphs>72</Paragraphs>
  <Slides>31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Aptos</vt:lpstr>
      <vt:lpstr>Calisto MT</vt:lpstr>
      <vt:lpstr>Wingdings 2</vt:lpstr>
      <vt:lpstr>Slate</vt:lpstr>
      <vt:lpstr>The High Priestly Prayer (Part 2)</vt:lpstr>
      <vt:lpstr>PowerPoint Presentation</vt:lpstr>
      <vt:lpstr>PowerPoint Presentation</vt:lpstr>
      <vt:lpstr>Sanctification</vt:lpstr>
      <vt:lpstr>Joy</vt:lpstr>
      <vt:lpstr>John 17:13</vt:lpstr>
      <vt:lpstr>John 10:10</vt:lpstr>
      <vt:lpstr>Psalm 37:4-6</vt:lpstr>
      <vt:lpstr>Protection</vt:lpstr>
      <vt:lpstr>John 17:14-16</vt:lpstr>
      <vt:lpstr>Sanctification</vt:lpstr>
      <vt:lpstr>John 17:17</vt:lpstr>
      <vt:lpstr>Marriage &amp; Sexuality</vt:lpstr>
      <vt:lpstr>Marriage – Mark 10:6-9</vt:lpstr>
      <vt:lpstr>Married Sexuality vs. Immorality</vt:lpstr>
      <vt:lpstr>Wealth &amp; Possessions</vt:lpstr>
      <vt:lpstr>Contentment – 1 Timothy 6:8-10</vt:lpstr>
      <vt:lpstr>Generosity – 1 Corinthians 9:6-8</vt:lpstr>
      <vt:lpstr>Treasure in Heaven – Matthew 6:19-21</vt:lpstr>
      <vt:lpstr>Speech &amp; Communication</vt:lpstr>
      <vt:lpstr>Speech &amp; Genuine Faith – James 1:26</vt:lpstr>
      <vt:lpstr>Edifying Speech – Ephesians 4:29-32</vt:lpstr>
      <vt:lpstr>Pure Speech – Ephesians 4:29-32</vt:lpstr>
      <vt:lpstr>Gentle &amp; Kind Speech – 2 Timothy 2:23-26</vt:lpstr>
      <vt:lpstr>Prejudice &amp; Double Standards</vt:lpstr>
      <vt:lpstr>Impartiality – James 2:8-9…12-13</vt:lpstr>
      <vt:lpstr>Integrity – Ephesians 5:7-11</vt:lpstr>
      <vt:lpstr>John 17:17</vt:lpstr>
      <vt:lpstr>John 17:18-19</vt:lpstr>
      <vt:lpstr>1 John 3:1-3</vt:lpstr>
      <vt:lpstr>Application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Joel Mitchell</dc:creator>
  <cp:lastModifiedBy>Joel Mitchell</cp:lastModifiedBy>
  <cp:revision>36</cp:revision>
  <dcterms:created xsi:type="dcterms:W3CDTF">2024-11-14T19:43:50Z</dcterms:created>
  <dcterms:modified xsi:type="dcterms:W3CDTF">2026-02-08T01:15:28Z</dcterms:modified>
</cp:coreProperties>
</file>